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2" r:id="rId7"/>
    <p:sldId id="263" r:id="rId8"/>
    <p:sldId id="264" r:id="rId9"/>
    <p:sldId id="265" r:id="rId10"/>
    <p:sldId id="266" r:id="rId11"/>
    <p:sldId id="268" r:id="rId12"/>
    <p:sldId id="271" r:id="rId13"/>
    <p:sldId id="276" r:id="rId14"/>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5" d="100"/>
          <a:sy n="55" d="100"/>
        </p:scale>
        <p:origin x="658" y="3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jpg>
</file>

<file path=ppt/media/image2.png>
</file>

<file path=ppt/media/image3.jpg>
</file>

<file path=ppt/media/image4.jpg>
</file>

<file path=ppt/media/image5.jp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7247089" y="423639"/>
            <a:ext cx="3793820" cy="436880"/>
          </a:xfrm>
          <a:prstGeom prst="rect">
            <a:avLst/>
          </a:prstGeom>
        </p:spPr>
        <p:txBody>
          <a:bodyPr wrap="square" lIns="0" tIns="0" rIns="0" bIns="0">
            <a:spAutoFit/>
          </a:bodyPr>
          <a:lstStyle>
            <a:lvl1pPr>
              <a:defRPr sz="2700" b="1" i="0">
                <a:solidFill>
                  <a:schemeClr val="tx1"/>
                </a:solidFill>
                <a:latin typeface="Arial"/>
                <a:cs typeface="Arial"/>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00" b="1" i="1">
                <a:solidFill>
                  <a:schemeClr val="tx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3/18/2023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7999" y="10286999"/>
                </a:moveTo>
                <a:lnTo>
                  <a:pt x="0" y="10286999"/>
                </a:lnTo>
                <a:lnTo>
                  <a:pt x="0" y="0"/>
                </a:lnTo>
                <a:lnTo>
                  <a:pt x="18287999" y="0"/>
                </a:lnTo>
                <a:lnTo>
                  <a:pt x="18287999" y="10286999"/>
                </a:lnTo>
                <a:close/>
              </a:path>
            </a:pathLst>
          </a:custGeom>
          <a:solidFill>
            <a:srgbClr val="000000"/>
          </a:solidFill>
        </p:spPr>
        <p:txBody>
          <a:bodyPr wrap="square" lIns="0" tIns="0" rIns="0" bIns="0" rtlCol="0"/>
          <a:lstStyle/>
          <a:p>
            <a:endParaRPr/>
          </a:p>
        </p:txBody>
      </p:sp>
      <p:pic>
        <p:nvPicPr>
          <p:cNvPr id="17" name="bg object 17"/>
          <p:cNvPicPr/>
          <p:nvPr/>
        </p:nvPicPr>
        <p:blipFill>
          <a:blip r:embed="rId2" cstate="print"/>
          <a:stretch>
            <a:fillRect/>
          </a:stretch>
        </p:blipFill>
        <p:spPr>
          <a:xfrm>
            <a:off x="0" y="6518470"/>
            <a:ext cx="4386487" cy="3768529"/>
          </a:xfrm>
          <a:prstGeom prst="rect">
            <a:avLst/>
          </a:prstGeom>
        </p:spPr>
      </p:pic>
      <p:pic>
        <p:nvPicPr>
          <p:cNvPr id="18" name="bg object 18"/>
          <p:cNvPicPr/>
          <p:nvPr/>
        </p:nvPicPr>
        <p:blipFill>
          <a:blip r:embed="rId3" cstate="print"/>
          <a:stretch>
            <a:fillRect/>
          </a:stretch>
        </p:blipFill>
        <p:spPr>
          <a:xfrm>
            <a:off x="0" y="88"/>
            <a:ext cx="18287935" cy="10286911"/>
          </a:xfrm>
          <a:prstGeom prst="rect">
            <a:avLst/>
          </a:prstGeom>
        </p:spPr>
      </p:pic>
      <p:sp>
        <p:nvSpPr>
          <p:cNvPr id="2" name="Holder 2"/>
          <p:cNvSpPr>
            <a:spLocks noGrp="1"/>
          </p:cNvSpPr>
          <p:nvPr>
            <p:ph type="title"/>
          </p:nvPr>
        </p:nvSpPr>
        <p:spPr/>
        <p:txBody>
          <a:bodyPr lIns="0" tIns="0" rIns="0" bIns="0"/>
          <a:lstStyle>
            <a:lvl1pPr>
              <a:defRPr sz="2700" b="1" i="1">
                <a:solidFill>
                  <a:schemeClr val="tx1"/>
                </a:solidFill>
                <a:latin typeface="Calibri"/>
                <a:cs typeface="Calibri"/>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3/18/2023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00" b="1" i="1">
                <a:solidFill>
                  <a:schemeClr val="tx1"/>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3/18/2023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3/18/2023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7999" y="10286999"/>
                </a:moveTo>
                <a:lnTo>
                  <a:pt x="0" y="10286999"/>
                </a:lnTo>
                <a:lnTo>
                  <a:pt x="0" y="0"/>
                </a:lnTo>
                <a:lnTo>
                  <a:pt x="18287999" y="0"/>
                </a:lnTo>
                <a:lnTo>
                  <a:pt x="18287999" y="10286999"/>
                </a:lnTo>
                <a:close/>
              </a:path>
            </a:pathLst>
          </a:custGeom>
          <a:solidFill>
            <a:srgbClr val="EBE7E1"/>
          </a:solidFill>
        </p:spPr>
        <p:txBody>
          <a:bodyPr wrap="square" lIns="0" tIns="0" rIns="0" bIns="0" rtlCol="0"/>
          <a:lstStyle/>
          <a:p>
            <a:endParaRPr/>
          </a:p>
        </p:txBody>
      </p:sp>
      <p:sp>
        <p:nvSpPr>
          <p:cNvPr id="2" name="Holder 2"/>
          <p:cNvSpPr>
            <a:spLocks noGrp="1"/>
          </p:cNvSpPr>
          <p:nvPr>
            <p:ph type="title"/>
          </p:nvPr>
        </p:nvSpPr>
        <p:spPr>
          <a:xfrm>
            <a:off x="690550" y="1644471"/>
            <a:ext cx="16906899" cy="459739"/>
          </a:xfrm>
          <a:prstGeom prst="rect">
            <a:avLst/>
          </a:prstGeom>
        </p:spPr>
        <p:txBody>
          <a:bodyPr wrap="square" lIns="0" tIns="0" rIns="0" bIns="0">
            <a:spAutoFit/>
          </a:bodyPr>
          <a:lstStyle>
            <a:lvl1pPr>
              <a:defRPr sz="2700" b="1" i="1">
                <a:solidFill>
                  <a:schemeClr val="tx1"/>
                </a:solidFill>
                <a:latin typeface="Calibri"/>
                <a:cs typeface="Calibri"/>
              </a:defRPr>
            </a:lvl1pPr>
          </a:lstStyle>
          <a:p>
            <a:endParaRPr/>
          </a:p>
        </p:txBody>
      </p:sp>
      <p:sp>
        <p:nvSpPr>
          <p:cNvPr id="3" name="Holder 3"/>
          <p:cNvSpPr>
            <a:spLocks noGrp="1"/>
          </p:cNvSpPr>
          <p:nvPr>
            <p:ph type="body" idx="1"/>
          </p:nvPr>
        </p:nvSpPr>
        <p:spPr>
          <a:xfrm>
            <a:off x="1274748" y="2499367"/>
            <a:ext cx="15738503" cy="712406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3/18/2023</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038571" y="1357758"/>
            <a:ext cx="12191365" cy="1013098"/>
          </a:xfrm>
          <a:prstGeom prst="rect">
            <a:avLst/>
          </a:prstGeom>
        </p:spPr>
        <p:txBody>
          <a:bodyPr vert="horz" wrap="square" lIns="0" tIns="12700" rIns="0" bIns="0" rtlCol="0">
            <a:spAutoFit/>
          </a:bodyPr>
          <a:lstStyle/>
          <a:p>
            <a:pPr marL="12700">
              <a:lnSpc>
                <a:spcPct val="100000"/>
              </a:lnSpc>
              <a:spcBef>
                <a:spcPts val="100"/>
              </a:spcBef>
            </a:pPr>
            <a:r>
              <a:rPr lang="en-US" sz="6500" i="1" spc="-10" dirty="0">
                <a:latin typeface="Arial"/>
                <a:cs typeface="Arial"/>
              </a:rPr>
              <a:t>FIFA World Cup</a:t>
            </a:r>
            <a:r>
              <a:rPr sz="6500" i="1" spc="-20" dirty="0">
                <a:latin typeface="Arial"/>
                <a:cs typeface="Arial"/>
              </a:rPr>
              <a:t> </a:t>
            </a:r>
            <a:r>
              <a:rPr sz="6500" i="1" spc="-5" dirty="0">
                <a:latin typeface="Arial"/>
                <a:cs typeface="Arial"/>
              </a:rPr>
              <a:t>D</a:t>
            </a:r>
            <a:r>
              <a:rPr sz="6500" i="1" spc="-484" dirty="0">
                <a:latin typeface="Arial"/>
                <a:cs typeface="Arial"/>
              </a:rPr>
              <a:t>A</a:t>
            </a:r>
            <a:r>
              <a:rPr sz="6500" i="1" spc="-490" dirty="0">
                <a:latin typeface="Arial"/>
                <a:cs typeface="Arial"/>
              </a:rPr>
              <a:t>T</a:t>
            </a:r>
            <a:r>
              <a:rPr sz="6500" i="1" dirty="0">
                <a:latin typeface="Arial"/>
                <a:cs typeface="Arial"/>
              </a:rPr>
              <a:t>A</a:t>
            </a:r>
            <a:r>
              <a:rPr sz="6500" i="1" spc="-495" dirty="0">
                <a:latin typeface="Arial"/>
                <a:cs typeface="Arial"/>
              </a:rPr>
              <a:t> </a:t>
            </a:r>
            <a:r>
              <a:rPr sz="6500" i="1" spc="-10" dirty="0">
                <a:latin typeface="Arial"/>
                <a:cs typeface="Arial"/>
              </a:rPr>
              <a:t>ANA</a:t>
            </a:r>
            <a:r>
              <a:rPr sz="6500" i="1" spc="-600" dirty="0">
                <a:latin typeface="Arial"/>
                <a:cs typeface="Arial"/>
              </a:rPr>
              <a:t>L</a:t>
            </a:r>
            <a:r>
              <a:rPr sz="6500" i="1" spc="-10" dirty="0">
                <a:latin typeface="Arial"/>
                <a:cs typeface="Arial"/>
              </a:rPr>
              <a:t>YSIS</a:t>
            </a:r>
            <a:endParaRPr sz="6500" dirty="0">
              <a:latin typeface="Arial"/>
              <a:cs typeface="Arial"/>
            </a:endParaRPr>
          </a:p>
        </p:txBody>
      </p:sp>
      <p:sp>
        <p:nvSpPr>
          <p:cNvPr id="3" name="object 3"/>
          <p:cNvSpPr txBox="1">
            <a:spLocks noGrp="1"/>
          </p:cNvSpPr>
          <p:nvPr>
            <p:ph type="ctrTitle"/>
          </p:nvPr>
        </p:nvSpPr>
        <p:spPr>
          <a:prstGeom prst="rect">
            <a:avLst/>
          </a:prstGeom>
        </p:spPr>
        <p:txBody>
          <a:bodyPr vert="horz" wrap="square" lIns="0" tIns="12700" rIns="0" bIns="0" rtlCol="0">
            <a:spAutoFit/>
          </a:bodyPr>
          <a:lstStyle/>
          <a:p>
            <a:pPr marL="71120">
              <a:lnSpc>
                <a:spcPct val="100000"/>
              </a:lnSpc>
              <a:spcBef>
                <a:spcPts val="100"/>
              </a:spcBef>
            </a:pPr>
            <a:r>
              <a:rPr spc="-330" dirty="0"/>
              <a:t>P</a:t>
            </a:r>
            <a:r>
              <a:rPr spc="-195" dirty="0"/>
              <a:t>rep</a:t>
            </a:r>
            <a:r>
              <a:rPr spc="-229" dirty="0"/>
              <a:t>a</a:t>
            </a:r>
            <a:r>
              <a:rPr spc="-190" dirty="0"/>
              <a:t>red</a:t>
            </a:r>
            <a:r>
              <a:rPr spc="-345" dirty="0"/>
              <a:t> </a:t>
            </a:r>
            <a:r>
              <a:rPr spc="-270" dirty="0"/>
              <a:t>b</a:t>
            </a:r>
            <a:r>
              <a:rPr spc="-290" dirty="0"/>
              <a:t>y:</a:t>
            </a:r>
            <a:r>
              <a:rPr spc="65" dirty="0"/>
              <a:t> </a:t>
            </a:r>
            <a:r>
              <a:rPr spc="-515" dirty="0"/>
              <a:t>S</a:t>
            </a:r>
            <a:r>
              <a:rPr spc="-325" dirty="0"/>
              <a:t>y</a:t>
            </a:r>
            <a:r>
              <a:rPr spc="-229" dirty="0"/>
              <a:t>ed</a:t>
            </a:r>
            <a:r>
              <a:rPr spc="-345" dirty="0"/>
              <a:t> </a:t>
            </a:r>
            <a:r>
              <a:rPr spc="-145" dirty="0"/>
              <a:t>Mujtaba</a:t>
            </a:r>
          </a:p>
        </p:txBody>
      </p:sp>
      <p:sp>
        <p:nvSpPr>
          <p:cNvPr id="4" name="object 4"/>
          <p:cNvSpPr/>
          <p:nvPr/>
        </p:nvSpPr>
        <p:spPr>
          <a:xfrm>
            <a:off x="8495771" y="1214437"/>
            <a:ext cx="1296670" cy="0"/>
          </a:xfrm>
          <a:custGeom>
            <a:avLst/>
            <a:gdLst/>
            <a:ahLst/>
            <a:cxnLst/>
            <a:rect l="l" t="t" r="r" b="b"/>
            <a:pathLst>
              <a:path w="1296670">
                <a:moveTo>
                  <a:pt x="0" y="0"/>
                </a:moveTo>
                <a:lnTo>
                  <a:pt x="1296456" y="0"/>
                </a:lnTo>
              </a:path>
            </a:pathLst>
          </a:custGeom>
          <a:ln w="38099">
            <a:solidFill>
              <a:srgbClr val="000000"/>
            </a:solidFill>
          </a:ln>
        </p:spPr>
        <p:txBody>
          <a:bodyPr wrap="square" lIns="0" tIns="0" rIns="0" bIns="0" rtlCol="0"/>
          <a:lstStyle/>
          <a:p>
            <a:endParaRPr/>
          </a:p>
        </p:txBody>
      </p:sp>
      <p:grpSp>
        <p:nvGrpSpPr>
          <p:cNvPr id="5" name="object 5"/>
          <p:cNvGrpSpPr/>
          <p:nvPr/>
        </p:nvGrpSpPr>
        <p:grpSpPr>
          <a:xfrm>
            <a:off x="0" y="2769153"/>
            <a:ext cx="18288000" cy="6389370"/>
            <a:chOff x="0" y="2769153"/>
            <a:chExt cx="18288000" cy="6389370"/>
          </a:xfrm>
        </p:grpSpPr>
        <p:pic>
          <p:nvPicPr>
            <p:cNvPr id="6" name="object 6"/>
            <p:cNvPicPr/>
            <p:nvPr/>
          </p:nvPicPr>
          <p:blipFill>
            <a:blip r:embed="rId2" cstate="print"/>
            <a:stretch>
              <a:fillRect/>
            </a:stretch>
          </p:blipFill>
          <p:spPr>
            <a:xfrm>
              <a:off x="0" y="2783440"/>
              <a:ext cx="18287999" cy="6374847"/>
            </a:xfrm>
            <a:prstGeom prst="rect">
              <a:avLst/>
            </a:prstGeom>
          </p:spPr>
        </p:pic>
        <p:sp>
          <p:nvSpPr>
            <p:cNvPr id="7" name="object 7"/>
            <p:cNvSpPr/>
            <p:nvPr/>
          </p:nvSpPr>
          <p:spPr>
            <a:xfrm>
              <a:off x="0" y="2783440"/>
              <a:ext cx="18288000" cy="6360795"/>
            </a:xfrm>
            <a:custGeom>
              <a:avLst/>
              <a:gdLst/>
              <a:ahLst/>
              <a:cxnLst/>
              <a:rect l="l" t="t" r="r" b="b"/>
              <a:pathLst>
                <a:path w="18288000" h="6360795">
                  <a:moveTo>
                    <a:pt x="0" y="6360558"/>
                  </a:moveTo>
                  <a:lnTo>
                    <a:pt x="18287999" y="6360558"/>
                  </a:lnTo>
                </a:path>
                <a:path w="18288000" h="6360795">
                  <a:moveTo>
                    <a:pt x="0" y="0"/>
                  </a:moveTo>
                  <a:lnTo>
                    <a:pt x="18287999" y="0"/>
                  </a:lnTo>
                </a:path>
              </a:pathLst>
            </a:custGeom>
            <a:ln w="28574">
              <a:solidFill>
                <a:srgbClr val="000000"/>
              </a:solidFill>
            </a:ln>
          </p:spPr>
          <p:txBody>
            <a:bodyPr wrap="square" lIns="0" tIns="0" rIns="0" bIns="0" rtlCol="0"/>
            <a:lstStyle/>
            <a:p>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81000" y="144426"/>
            <a:ext cx="4572000" cy="1220709"/>
            <a:chOff x="147637" y="173837"/>
            <a:chExt cx="7101205" cy="2320925"/>
          </a:xfrm>
        </p:grpSpPr>
        <p:sp>
          <p:nvSpPr>
            <p:cNvPr id="3" name="object 3"/>
            <p:cNvSpPr/>
            <p:nvPr/>
          </p:nvSpPr>
          <p:spPr>
            <a:xfrm>
              <a:off x="152400" y="178599"/>
              <a:ext cx="7091680" cy="2311400"/>
            </a:xfrm>
            <a:custGeom>
              <a:avLst/>
              <a:gdLst/>
              <a:ahLst/>
              <a:cxnLst/>
              <a:rect l="l" t="t" r="r" b="b"/>
              <a:pathLst>
                <a:path w="7091680" h="2311400">
                  <a:moveTo>
                    <a:pt x="7091399" y="2311199"/>
                  </a:moveTo>
                  <a:lnTo>
                    <a:pt x="0" y="2311199"/>
                  </a:lnTo>
                  <a:lnTo>
                    <a:pt x="0" y="0"/>
                  </a:lnTo>
                  <a:lnTo>
                    <a:pt x="7091399" y="0"/>
                  </a:lnTo>
                  <a:lnTo>
                    <a:pt x="7091399" y="2311199"/>
                  </a:lnTo>
                  <a:close/>
                </a:path>
              </a:pathLst>
            </a:custGeom>
            <a:solidFill>
              <a:srgbClr val="FFFFFF"/>
            </a:solidFill>
          </p:spPr>
          <p:txBody>
            <a:bodyPr wrap="square" lIns="0" tIns="0" rIns="0" bIns="0" rtlCol="0"/>
            <a:lstStyle/>
            <a:p>
              <a:endParaRPr/>
            </a:p>
          </p:txBody>
        </p:sp>
        <p:sp>
          <p:nvSpPr>
            <p:cNvPr id="4" name="object 4"/>
            <p:cNvSpPr/>
            <p:nvPr/>
          </p:nvSpPr>
          <p:spPr>
            <a:xfrm>
              <a:off x="152400" y="178599"/>
              <a:ext cx="7091680" cy="2311400"/>
            </a:xfrm>
            <a:custGeom>
              <a:avLst/>
              <a:gdLst/>
              <a:ahLst/>
              <a:cxnLst/>
              <a:rect l="l" t="t" r="r" b="b"/>
              <a:pathLst>
                <a:path w="7091680" h="2311400">
                  <a:moveTo>
                    <a:pt x="0" y="0"/>
                  </a:moveTo>
                  <a:lnTo>
                    <a:pt x="7091399" y="0"/>
                  </a:lnTo>
                  <a:lnTo>
                    <a:pt x="7091399" y="2311199"/>
                  </a:lnTo>
                  <a:lnTo>
                    <a:pt x="0" y="2311199"/>
                  </a:lnTo>
                  <a:lnTo>
                    <a:pt x="0" y="0"/>
                  </a:lnTo>
                  <a:close/>
                </a:path>
              </a:pathLst>
            </a:custGeom>
            <a:ln w="9524">
              <a:solidFill>
                <a:srgbClr val="FFFFFF"/>
              </a:solidFill>
            </a:ln>
          </p:spPr>
          <p:txBody>
            <a:bodyPr wrap="square" lIns="0" tIns="0" rIns="0" bIns="0" rtlCol="0"/>
            <a:lstStyle/>
            <a:p>
              <a:endParaRPr/>
            </a:p>
          </p:txBody>
        </p:sp>
      </p:grpSp>
      <p:sp>
        <p:nvSpPr>
          <p:cNvPr id="5" name="object 5"/>
          <p:cNvSpPr txBox="1"/>
          <p:nvPr/>
        </p:nvSpPr>
        <p:spPr>
          <a:xfrm>
            <a:off x="11887200" y="1866900"/>
            <a:ext cx="5727700" cy="7780079"/>
          </a:xfrm>
          <a:prstGeom prst="rect">
            <a:avLst/>
          </a:prstGeom>
        </p:spPr>
        <p:txBody>
          <a:bodyPr vert="horz" wrap="square" lIns="0" tIns="38100" rIns="0" bIns="0" rtlCol="0">
            <a:spAutoFit/>
          </a:bodyPr>
          <a:lstStyle/>
          <a:p>
            <a:pPr marL="248920" marR="65405" indent="-236854" algn="just">
              <a:lnSpc>
                <a:spcPts val="3620"/>
              </a:lnSpc>
              <a:spcBef>
                <a:spcPts val="300"/>
              </a:spcBef>
            </a:pPr>
            <a:r>
              <a:rPr sz="2400" spc="-105" dirty="0">
                <a:latin typeface="MS UI Gothic"/>
                <a:cs typeface="MS UI Gothic"/>
              </a:rPr>
              <a:t>➤</a:t>
            </a:r>
            <a:r>
              <a:rPr lang="en-US" sz="2400" spc="-5" dirty="0">
                <a:effectLst/>
                <a:latin typeface="Times New Roman" panose="02020603050405020304" pitchFamily="18" charset="0"/>
                <a:ea typeface="Times New Roman" panose="02020603050405020304" pitchFamily="18" charset="0"/>
              </a:rPr>
              <a:t> Dashboard</a:t>
            </a:r>
            <a:r>
              <a:rPr lang="en-US" sz="2400" spc="-40" dirty="0">
                <a:effectLst/>
                <a:latin typeface="Times New Roman" panose="02020603050405020304" pitchFamily="18" charset="0"/>
                <a:ea typeface="Times New Roman" panose="02020603050405020304" pitchFamily="18" charset="0"/>
              </a:rPr>
              <a:t> </a:t>
            </a:r>
            <a:r>
              <a:rPr lang="en-US" sz="2400" spc="-5" dirty="0">
                <a:effectLst/>
                <a:latin typeface="Times New Roman" panose="02020603050405020304" pitchFamily="18" charset="0"/>
                <a:ea typeface="Times New Roman" panose="02020603050405020304" pitchFamily="18" charset="0"/>
              </a:rPr>
              <a:t>2</a:t>
            </a:r>
            <a:r>
              <a:rPr lang="en-US" sz="2400" spc="-40" dirty="0">
                <a:effectLst/>
                <a:latin typeface="Times New Roman" panose="02020603050405020304" pitchFamily="18" charset="0"/>
                <a:ea typeface="Times New Roman" panose="02020603050405020304" pitchFamily="18" charset="0"/>
              </a:rPr>
              <a:t> </a:t>
            </a:r>
            <a:r>
              <a:rPr lang="en-US" sz="2400" spc="-5" dirty="0">
                <a:effectLst/>
                <a:latin typeface="Times New Roman" panose="02020603050405020304" pitchFamily="18" charset="0"/>
                <a:ea typeface="Times New Roman" panose="02020603050405020304" pitchFamily="18" charset="0"/>
              </a:rPr>
              <a:t>is</a:t>
            </a:r>
            <a:r>
              <a:rPr lang="en-US" sz="2400" spc="-50" dirty="0">
                <a:effectLst/>
                <a:latin typeface="Times New Roman" panose="02020603050405020304" pitchFamily="18" charset="0"/>
                <a:ea typeface="Times New Roman" panose="02020603050405020304" pitchFamily="18" charset="0"/>
              </a:rPr>
              <a:t> </a:t>
            </a:r>
            <a:r>
              <a:rPr lang="en-US" sz="2400" spc="-5" dirty="0">
                <a:effectLst/>
                <a:latin typeface="Times New Roman" panose="02020603050405020304" pitchFamily="18" charset="0"/>
                <a:ea typeface="Times New Roman" panose="02020603050405020304" pitchFamily="18" charset="0"/>
              </a:rPr>
              <a:t>about</a:t>
            </a:r>
            <a:r>
              <a:rPr lang="en-US" sz="2400" spc="-35" dirty="0">
                <a:effectLst/>
                <a:latin typeface="Times New Roman" panose="02020603050405020304" pitchFamily="18" charset="0"/>
                <a:ea typeface="Times New Roman" panose="02020603050405020304" pitchFamily="18" charset="0"/>
              </a:rPr>
              <a:t> </a:t>
            </a:r>
            <a:r>
              <a:rPr lang="en-US" sz="2400" spc="-5" dirty="0">
                <a:effectLst/>
                <a:latin typeface="Times New Roman" panose="02020603050405020304" pitchFamily="18" charset="0"/>
                <a:ea typeface="Times New Roman" panose="02020603050405020304" pitchFamily="18" charset="0"/>
              </a:rPr>
              <a:t>the Attendance of the matches and stadium.</a:t>
            </a:r>
          </a:p>
          <a:p>
            <a:pPr marL="248920" marR="65405" indent="-236854" algn="just">
              <a:lnSpc>
                <a:spcPts val="3620"/>
              </a:lnSpc>
              <a:spcBef>
                <a:spcPts val="300"/>
              </a:spcBef>
            </a:pPr>
            <a:endParaRPr lang="en-US" sz="2400" spc="-5" dirty="0">
              <a:effectLst/>
              <a:latin typeface="Times New Roman" panose="02020603050405020304" pitchFamily="18" charset="0"/>
              <a:ea typeface="Times New Roman" panose="02020603050405020304" pitchFamily="18" charset="0"/>
            </a:endParaRPr>
          </a:p>
          <a:p>
            <a:pPr marL="248920" marR="65405" indent="-236854" algn="just">
              <a:lnSpc>
                <a:spcPts val="3620"/>
              </a:lnSpc>
              <a:spcBef>
                <a:spcPts val="300"/>
              </a:spcBef>
            </a:pPr>
            <a:r>
              <a:rPr lang="en-IN" sz="2400" spc="-105" dirty="0">
                <a:latin typeface="MS UI Gothic"/>
                <a:cs typeface="MS UI Gothic"/>
              </a:rPr>
              <a:t>➤ </a:t>
            </a:r>
            <a:r>
              <a:rPr lang="en-US" sz="2400" spc="-5" dirty="0">
                <a:effectLst/>
                <a:latin typeface="Times New Roman" panose="02020603050405020304" pitchFamily="18" charset="0"/>
                <a:ea typeface="Times New Roman" panose="02020603050405020304" pitchFamily="18" charset="0"/>
              </a:rPr>
              <a:t>This bar chart shows the Attendance of the overall World Cup Years.</a:t>
            </a:r>
          </a:p>
          <a:p>
            <a:pPr marL="248920" marR="65405" indent="-236854" algn="just">
              <a:lnSpc>
                <a:spcPts val="3620"/>
              </a:lnSpc>
              <a:spcBef>
                <a:spcPts val="300"/>
              </a:spcBef>
            </a:pPr>
            <a:endParaRPr lang="en-US" sz="2400" spc="-5" dirty="0">
              <a:latin typeface="Times New Roman" panose="02020603050405020304" pitchFamily="18" charset="0"/>
              <a:cs typeface="MS UI Gothic"/>
            </a:endParaRPr>
          </a:p>
          <a:p>
            <a:pPr marL="248920" marR="65405" indent="-236854" algn="just">
              <a:lnSpc>
                <a:spcPts val="3620"/>
              </a:lnSpc>
              <a:spcBef>
                <a:spcPts val="300"/>
              </a:spcBef>
            </a:pPr>
            <a:r>
              <a:rPr lang="en-IN" sz="2400" spc="-105" dirty="0">
                <a:latin typeface="MS UI Gothic"/>
                <a:cs typeface="MS UI Gothic"/>
              </a:rPr>
              <a:t>➤</a:t>
            </a:r>
            <a:r>
              <a:rPr lang="en-US" sz="2400" dirty="0">
                <a:effectLst/>
                <a:latin typeface="Times New Roman" panose="02020603050405020304" pitchFamily="18" charset="0"/>
                <a:ea typeface="Times New Roman" panose="02020603050405020304" pitchFamily="18" charset="0"/>
              </a:rPr>
              <a:t> </a:t>
            </a:r>
            <a:r>
              <a:rPr lang="en-US" sz="2400" spc="-5" dirty="0">
                <a:effectLst/>
                <a:latin typeface="Times New Roman" panose="02020603050405020304" pitchFamily="18" charset="0"/>
                <a:ea typeface="Times New Roman" panose="02020603050405020304" pitchFamily="18" charset="0"/>
              </a:rPr>
              <a:t>This Line Graph shows the Attendance of the overall World Cup Years. </a:t>
            </a:r>
          </a:p>
          <a:p>
            <a:pPr marL="248920" marR="65405" indent="-236854" algn="just">
              <a:lnSpc>
                <a:spcPts val="3620"/>
              </a:lnSpc>
              <a:spcBef>
                <a:spcPts val="300"/>
              </a:spcBef>
            </a:pPr>
            <a:endParaRPr lang="en-US" sz="2400" spc="-5" dirty="0">
              <a:effectLst/>
              <a:latin typeface="Times New Roman" panose="02020603050405020304" pitchFamily="18" charset="0"/>
              <a:ea typeface="Times New Roman" panose="02020603050405020304" pitchFamily="18" charset="0"/>
            </a:endParaRPr>
          </a:p>
          <a:p>
            <a:pPr marL="248920" marR="65405" indent="-236854" algn="just">
              <a:lnSpc>
                <a:spcPts val="3620"/>
              </a:lnSpc>
              <a:spcBef>
                <a:spcPts val="300"/>
              </a:spcBef>
            </a:pPr>
            <a:r>
              <a:rPr lang="en-IN" sz="2400" spc="-105" dirty="0">
                <a:latin typeface="MS UI Gothic"/>
                <a:cs typeface="MS UI Gothic"/>
              </a:rPr>
              <a:t>➤</a:t>
            </a:r>
            <a:r>
              <a:rPr lang="en-IN" sz="2400" spc="5"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This Bar chart shows the Matches with Highest Attendance over the years. </a:t>
            </a:r>
            <a:endParaRPr lang="en-IN" sz="2400" dirty="0">
              <a:effectLst/>
              <a:latin typeface="Times New Roman" panose="02020603050405020304" pitchFamily="18" charset="0"/>
              <a:ea typeface="Times New Roman" panose="02020603050405020304" pitchFamily="18" charset="0"/>
            </a:endParaRPr>
          </a:p>
          <a:p>
            <a:pPr marL="248920" marR="65405" indent="-236854" algn="just">
              <a:lnSpc>
                <a:spcPts val="3620"/>
              </a:lnSpc>
              <a:spcBef>
                <a:spcPts val="300"/>
              </a:spcBef>
            </a:pPr>
            <a:endParaRPr lang="en-US" sz="2400" spc="-5" dirty="0">
              <a:latin typeface="Times New Roman" panose="02020603050405020304" pitchFamily="18" charset="0"/>
              <a:cs typeface="MS UI Gothic"/>
            </a:endParaRPr>
          </a:p>
          <a:p>
            <a:pPr marL="248920" marR="65405" indent="-236854" algn="just">
              <a:lnSpc>
                <a:spcPts val="3620"/>
              </a:lnSpc>
              <a:spcBef>
                <a:spcPts val="300"/>
              </a:spcBef>
            </a:pPr>
            <a:r>
              <a:rPr lang="en-IN" sz="2400" spc="-105" dirty="0">
                <a:latin typeface="MS UI Gothic"/>
                <a:cs typeface="MS UI Gothic"/>
              </a:rPr>
              <a:t>➤</a:t>
            </a:r>
            <a:r>
              <a:rPr lang="en-US" sz="2400" dirty="0">
                <a:effectLst/>
                <a:latin typeface="Times New Roman" panose="02020603050405020304" pitchFamily="18" charset="0"/>
                <a:ea typeface="Times New Roman" panose="02020603050405020304" pitchFamily="18" charset="0"/>
              </a:rPr>
              <a:t> This Bar chart shows the Stadium with Highest Attendance over the years. </a:t>
            </a:r>
            <a:endParaRPr lang="en-US" sz="2400" spc="-5" dirty="0">
              <a:effectLst/>
              <a:latin typeface="Times New Roman" panose="02020603050405020304" pitchFamily="18" charset="0"/>
              <a:ea typeface="Times New Roman" panose="02020603050405020304" pitchFamily="18" charset="0"/>
            </a:endParaRPr>
          </a:p>
          <a:p>
            <a:pPr marL="248920" marR="65405" indent="-236854" algn="just">
              <a:lnSpc>
                <a:spcPts val="3620"/>
              </a:lnSpc>
              <a:spcBef>
                <a:spcPts val="300"/>
              </a:spcBef>
            </a:pPr>
            <a:endParaRPr lang="en-IN" sz="2400" dirty="0">
              <a:effectLst/>
              <a:latin typeface="Times New Roman" panose="02020603050405020304" pitchFamily="18" charset="0"/>
              <a:ea typeface="Times New Roman" panose="02020603050405020304" pitchFamily="18" charset="0"/>
            </a:endParaRPr>
          </a:p>
          <a:p>
            <a:pPr marL="248920" marR="65405" indent="-236854" algn="just">
              <a:lnSpc>
                <a:spcPts val="3620"/>
              </a:lnSpc>
              <a:spcBef>
                <a:spcPts val="300"/>
              </a:spcBef>
            </a:pPr>
            <a:endParaRPr sz="2850" dirty="0">
              <a:latin typeface="Times New Roman"/>
              <a:cs typeface="Times New Roman"/>
            </a:endParaRPr>
          </a:p>
        </p:txBody>
      </p:sp>
      <p:sp>
        <p:nvSpPr>
          <p:cNvPr id="6" name="object 6"/>
          <p:cNvSpPr txBox="1">
            <a:spLocks noGrp="1"/>
          </p:cNvSpPr>
          <p:nvPr>
            <p:ph type="title"/>
          </p:nvPr>
        </p:nvSpPr>
        <p:spPr>
          <a:xfrm>
            <a:off x="609829" y="191808"/>
            <a:ext cx="6353810" cy="843821"/>
          </a:xfrm>
          <a:prstGeom prst="rect">
            <a:avLst/>
          </a:prstGeom>
        </p:spPr>
        <p:txBody>
          <a:bodyPr vert="horz" wrap="square" lIns="0" tIns="12700" rIns="0" bIns="0" rtlCol="0">
            <a:spAutoFit/>
          </a:bodyPr>
          <a:lstStyle/>
          <a:p>
            <a:pPr marL="12700">
              <a:lnSpc>
                <a:spcPct val="100000"/>
              </a:lnSpc>
              <a:spcBef>
                <a:spcPts val="100"/>
              </a:spcBef>
            </a:pPr>
            <a:r>
              <a:rPr lang="en-US" sz="5400" b="0" i="0" spc="-5" dirty="0">
                <a:latin typeface="Arial"/>
                <a:cs typeface="Arial"/>
              </a:rPr>
              <a:t>Dashboard</a:t>
            </a:r>
            <a:r>
              <a:rPr lang="en-US" sz="5400" b="0" spc="-5" dirty="0">
                <a:latin typeface="Arial"/>
                <a:cs typeface="Arial"/>
              </a:rPr>
              <a:t> </a:t>
            </a:r>
            <a:r>
              <a:rPr lang="en-US" sz="5400" b="0" i="0" spc="-5" dirty="0">
                <a:latin typeface="Arial"/>
                <a:cs typeface="Arial"/>
              </a:rPr>
              <a:t>2</a:t>
            </a:r>
            <a:endParaRPr sz="5400" i="0" dirty="0">
              <a:latin typeface="Arial"/>
              <a:cs typeface="Arial"/>
            </a:endParaRPr>
          </a:p>
        </p:txBody>
      </p:sp>
      <p:sp>
        <p:nvSpPr>
          <p:cNvPr id="7" name="object 7"/>
          <p:cNvSpPr/>
          <p:nvPr/>
        </p:nvSpPr>
        <p:spPr>
          <a:xfrm>
            <a:off x="609829" y="998481"/>
            <a:ext cx="3962171" cy="74295"/>
          </a:xfrm>
          <a:custGeom>
            <a:avLst/>
            <a:gdLst/>
            <a:ahLst/>
            <a:cxnLst/>
            <a:rect l="l" t="t" r="r" b="b"/>
            <a:pathLst>
              <a:path w="6331584" h="74294">
                <a:moveTo>
                  <a:pt x="6331157" y="74295"/>
                </a:moveTo>
                <a:lnTo>
                  <a:pt x="0" y="74295"/>
                </a:lnTo>
                <a:lnTo>
                  <a:pt x="0" y="0"/>
                </a:lnTo>
                <a:lnTo>
                  <a:pt x="6331157" y="0"/>
                </a:lnTo>
                <a:lnTo>
                  <a:pt x="6331157" y="74295"/>
                </a:lnTo>
                <a:close/>
              </a:path>
            </a:pathLst>
          </a:custGeom>
          <a:solidFill>
            <a:srgbClr val="000000"/>
          </a:solidFill>
        </p:spPr>
        <p:txBody>
          <a:bodyPr wrap="square" lIns="0" tIns="0" rIns="0" bIns="0" rtlCol="0"/>
          <a:lstStyle/>
          <a:p>
            <a:endParaRPr/>
          </a:p>
        </p:txBody>
      </p:sp>
      <p:pic>
        <p:nvPicPr>
          <p:cNvPr id="11" name="Picture 10">
            <a:extLst>
              <a:ext uri="{FF2B5EF4-FFF2-40B4-BE49-F238E27FC236}">
                <a16:creationId xmlns:a16="http://schemas.microsoft.com/office/drawing/2014/main" id="{2C4E553A-3D15-4240-AB7D-C2B2334DF8D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 y="2098204"/>
            <a:ext cx="10726689" cy="795888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object 3"/>
          <p:cNvGrpSpPr/>
          <p:nvPr/>
        </p:nvGrpSpPr>
        <p:grpSpPr>
          <a:xfrm>
            <a:off x="1202537" y="180987"/>
            <a:ext cx="4158642" cy="981710"/>
            <a:chOff x="1202537" y="180987"/>
            <a:chExt cx="2259965" cy="981710"/>
          </a:xfrm>
        </p:grpSpPr>
        <p:sp>
          <p:nvSpPr>
            <p:cNvPr id="4" name="object 4"/>
            <p:cNvSpPr/>
            <p:nvPr/>
          </p:nvSpPr>
          <p:spPr>
            <a:xfrm>
              <a:off x="1207299" y="185749"/>
              <a:ext cx="2250440" cy="972185"/>
            </a:xfrm>
            <a:custGeom>
              <a:avLst/>
              <a:gdLst/>
              <a:ahLst/>
              <a:cxnLst/>
              <a:rect l="l" t="t" r="r" b="b"/>
              <a:pathLst>
                <a:path w="2250440" h="972185">
                  <a:moveTo>
                    <a:pt x="2088346" y="971699"/>
                  </a:moveTo>
                  <a:lnTo>
                    <a:pt x="161953" y="971699"/>
                  </a:lnTo>
                  <a:lnTo>
                    <a:pt x="118899" y="965914"/>
                  </a:lnTo>
                  <a:lnTo>
                    <a:pt x="80212" y="949588"/>
                  </a:lnTo>
                  <a:lnTo>
                    <a:pt x="47434" y="924265"/>
                  </a:lnTo>
                  <a:lnTo>
                    <a:pt x="22111" y="891487"/>
                  </a:lnTo>
                  <a:lnTo>
                    <a:pt x="5785" y="852800"/>
                  </a:lnTo>
                  <a:lnTo>
                    <a:pt x="0" y="809746"/>
                  </a:lnTo>
                  <a:lnTo>
                    <a:pt x="0" y="161953"/>
                  </a:lnTo>
                  <a:lnTo>
                    <a:pt x="5785" y="118899"/>
                  </a:lnTo>
                  <a:lnTo>
                    <a:pt x="22111" y="80212"/>
                  </a:lnTo>
                  <a:lnTo>
                    <a:pt x="47434" y="47435"/>
                  </a:lnTo>
                  <a:lnTo>
                    <a:pt x="80212" y="22111"/>
                  </a:lnTo>
                  <a:lnTo>
                    <a:pt x="118899" y="5785"/>
                  </a:lnTo>
                  <a:lnTo>
                    <a:pt x="161953" y="0"/>
                  </a:lnTo>
                  <a:lnTo>
                    <a:pt x="2088346" y="0"/>
                  </a:lnTo>
                  <a:lnTo>
                    <a:pt x="2150323" y="12327"/>
                  </a:lnTo>
                  <a:lnTo>
                    <a:pt x="2202864" y="47434"/>
                  </a:lnTo>
                  <a:lnTo>
                    <a:pt x="2237971" y="99976"/>
                  </a:lnTo>
                  <a:lnTo>
                    <a:pt x="2250299" y="161953"/>
                  </a:lnTo>
                  <a:lnTo>
                    <a:pt x="2250299" y="809746"/>
                  </a:lnTo>
                  <a:lnTo>
                    <a:pt x="2244514" y="852800"/>
                  </a:lnTo>
                  <a:lnTo>
                    <a:pt x="2228188" y="891487"/>
                  </a:lnTo>
                  <a:lnTo>
                    <a:pt x="2202864" y="924265"/>
                  </a:lnTo>
                  <a:lnTo>
                    <a:pt x="2170087" y="949588"/>
                  </a:lnTo>
                  <a:lnTo>
                    <a:pt x="2131400" y="965914"/>
                  </a:lnTo>
                  <a:lnTo>
                    <a:pt x="2088346" y="971699"/>
                  </a:lnTo>
                  <a:close/>
                </a:path>
              </a:pathLst>
            </a:custGeom>
            <a:solidFill>
              <a:srgbClr val="FFFFFF"/>
            </a:solidFill>
          </p:spPr>
          <p:txBody>
            <a:bodyPr wrap="square" lIns="0" tIns="0" rIns="0" bIns="0" rtlCol="0"/>
            <a:lstStyle/>
            <a:p>
              <a:endParaRPr/>
            </a:p>
          </p:txBody>
        </p:sp>
        <p:sp>
          <p:nvSpPr>
            <p:cNvPr id="5" name="object 5"/>
            <p:cNvSpPr/>
            <p:nvPr/>
          </p:nvSpPr>
          <p:spPr>
            <a:xfrm>
              <a:off x="1207299" y="185749"/>
              <a:ext cx="2250440" cy="972185"/>
            </a:xfrm>
            <a:custGeom>
              <a:avLst/>
              <a:gdLst/>
              <a:ahLst/>
              <a:cxnLst/>
              <a:rect l="l" t="t" r="r" b="b"/>
              <a:pathLst>
                <a:path w="2250440" h="972185">
                  <a:moveTo>
                    <a:pt x="0" y="161953"/>
                  </a:moveTo>
                  <a:lnTo>
                    <a:pt x="5785" y="118899"/>
                  </a:lnTo>
                  <a:lnTo>
                    <a:pt x="22111" y="80212"/>
                  </a:lnTo>
                  <a:lnTo>
                    <a:pt x="47434" y="47435"/>
                  </a:lnTo>
                  <a:lnTo>
                    <a:pt x="80212" y="22111"/>
                  </a:lnTo>
                  <a:lnTo>
                    <a:pt x="118899" y="5785"/>
                  </a:lnTo>
                  <a:lnTo>
                    <a:pt x="161953" y="0"/>
                  </a:lnTo>
                  <a:lnTo>
                    <a:pt x="2088346" y="0"/>
                  </a:lnTo>
                  <a:lnTo>
                    <a:pt x="2150323" y="12327"/>
                  </a:lnTo>
                  <a:lnTo>
                    <a:pt x="2202864" y="47434"/>
                  </a:lnTo>
                  <a:lnTo>
                    <a:pt x="2237971" y="99976"/>
                  </a:lnTo>
                  <a:lnTo>
                    <a:pt x="2250299" y="161953"/>
                  </a:lnTo>
                  <a:lnTo>
                    <a:pt x="2250299" y="809746"/>
                  </a:lnTo>
                  <a:lnTo>
                    <a:pt x="2244514" y="852800"/>
                  </a:lnTo>
                  <a:lnTo>
                    <a:pt x="2228188" y="891487"/>
                  </a:lnTo>
                  <a:lnTo>
                    <a:pt x="2202864" y="924265"/>
                  </a:lnTo>
                  <a:lnTo>
                    <a:pt x="2170087" y="949588"/>
                  </a:lnTo>
                  <a:lnTo>
                    <a:pt x="2131400" y="965914"/>
                  </a:lnTo>
                  <a:lnTo>
                    <a:pt x="2088346" y="971699"/>
                  </a:lnTo>
                  <a:lnTo>
                    <a:pt x="161953" y="971699"/>
                  </a:lnTo>
                  <a:lnTo>
                    <a:pt x="118899" y="965914"/>
                  </a:lnTo>
                  <a:lnTo>
                    <a:pt x="80212" y="949588"/>
                  </a:lnTo>
                  <a:lnTo>
                    <a:pt x="47434" y="924265"/>
                  </a:lnTo>
                  <a:lnTo>
                    <a:pt x="22111" y="891487"/>
                  </a:lnTo>
                  <a:lnTo>
                    <a:pt x="5785" y="852800"/>
                  </a:lnTo>
                  <a:lnTo>
                    <a:pt x="0" y="809746"/>
                  </a:lnTo>
                  <a:lnTo>
                    <a:pt x="0" y="161953"/>
                  </a:lnTo>
                  <a:close/>
                </a:path>
              </a:pathLst>
            </a:custGeom>
            <a:ln w="9524">
              <a:solidFill>
                <a:srgbClr val="1F497D"/>
              </a:solidFill>
            </a:ln>
          </p:spPr>
          <p:txBody>
            <a:bodyPr wrap="square" lIns="0" tIns="0" rIns="0" bIns="0" rtlCol="0"/>
            <a:lstStyle/>
            <a:p>
              <a:endParaRPr/>
            </a:p>
          </p:txBody>
        </p:sp>
      </p:grpSp>
      <p:sp>
        <p:nvSpPr>
          <p:cNvPr id="6" name="object 6"/>
          <p:cNvSpPr txBox="1">
            <a:spLocks noGrp="1"/>
          </p:cNvSpPr>
          <p:nvPr>
            <p:ph type="title"/>
          </p:nvPr>
        </p:nvSpPr>
        <p:spPr>
          <a:xfrm>
            <a:off x="1327758" y="293140"/>
            <a:ext cx="4158642" cy="843821"/>
          </a:xfrm>
          <a:prstGeom prst="rect">
            <a:avLst/>
          </a:prstGeom>
        </p:spPr>
        <p:txBody>
          <a:bodyPr vert="horz" wrap="square" lIns="0" tIns="12700" rIns="0" bIns="0" rtlCol="0">
            <a:spAutoFit/>
          </a:bodyPr>
          <a:lstStyle/>
          <a:p>
            <a:pPr marL="12700">
              <a:lnSpc>
                <a:spcPct val="100000"/>
              </a:lnSpc>
              <a:spcBef>
                <a:spcPts val="100"/>
              </a:spcBef>
            </a:pPr>
            <a:r>
              <a:rPr lang="en-US" sz="5400" b="0" i="0" u="sng" spc="-20" dirty="0">
                <a:latin typeface="Arial MT"/>
                <a:cs typeface="Arial MT"/>
              </a:rPr>
              <a:t>Dashboard 3</a:t>
            </a:r>
            <a:endParaRPr sz="5400" u="sng" dirty="0">
              <a:latin typeface="Arial MT"/>
              <a:cs typeface="Arial MT"/>
            </a:endParaRPr>
          </a:p>
        </p:txBody>
      </p:sp>
      <p:sp>
        <p:nvSpPr>
          <p:cNvPr id="7" name="object 7"/>
          <p:cNvSpPr txBox="1"/>
          <p:nvPr/>
        </p:nvSpPr>
        <p:spPr>
          <a:xfrm>
            <a:off x="13792200" y="1901646"/>
            <a:ext cx="4343400" cy="3839513"/>
          </a:xfrm>
          <a:prstGeom prst="rect">
            <a:avLst/>
          </a:prstGeom>
        </p:spPr>
        <p:txBody>
          <a:bodyPr vert="horz" wrap="square" lIns="0" tIns="12700" rIns="0" bIns="0" rtlCol="0">
            <a:spAutoFit/>
          </a:bodyPr>
          <a:lstStyle/>
          <a:p>
            <a:pPr marL="12700" marR="5080">
              <a:lnSpc>
                <a:spcPct val="100000"/>
              </a:lnSpc>
              <a:spcBef>
                <a:spcPts val="100"/>
              </a:spcBef>
            </a:pPr>
            <a:r>
              <a:rPr sz="2400" spc="-10" dirty="0">
                <a:latin typeface="MS UI Gothic"/>
                <a:cs typeface="MS UI Gothic"/>
              </a:rPr>
              <a:t>➤</a:t>
            </a:r>
            <a:r>
              <a:rPr lang="en-US" sz="2400" spc="-5" dirty="0">
                <a:effectLst/>
                <a:latin typeface="Times New Roman" panose="02020603050405020304" pitchFamily="18" charset="0"/>
                <a:ea typeface="Times New Roman" panose="02020603050405020304" pitchFamily="18" charset="0"/>
              </a:rPr>
              <a:t> Dashboard</a:t>
            </a:r>
            <a:r>
              <a:rPr lang="en-US" sz="2400" spc="-40" dirty="0">
                <a:effectLst/>
                <a:latin typeface="Times New Roman" panose="02020603050405020304" pitchFamily="18" charset="0"/>
                <a:ea typeface="Times New Roman" panose="02020603050405020304" pitchFamily="18" charset="0"/>
              </a:rPr>
              <a:t> </a:t>
            </a:r>
            <a:r>
              <a:rPr lang="en-US" sz="2400" spc="-5" dirty="0">
                <a:effectLst/>
                <a:latin typeface="Times New Roman" panose="02020603050405020304" pitchFamily="18" charset="0"/>
                <a:ea typeface="Times New Roman" panose="02020603050405020304" pitchFamily="18" charset="0"/>
              </a:rPr>
              <a:t>3</a:t>
            </a:r>
            <a:r>
              <a:rPr lang="en-US" sz="2400" spc="-40" dirty="0">
                <a:effectLst/>
                <a:latin typeface="Times New Roman" panose="02020603050405020304" pitchFamily="18" charset="0"/>
                <a:ea typeface="Times New Roman" panose="02020603050405020304" pitchFamily="18" charset="0"/>
              </a:rPr>
              <a:t> </a:t>
            </a:r>
            <a:r>
              <a:rPr lang="en-US" sz="2400" spc="-5" dirty="0">
                <a:effectLst/>
                <a:latin typeface="Times New Roman" panose="02020603050405020304" pitchFamily="18" charset="0"/>
                <a:ea typeface="Times New Roman" panose="02020603050405020304" pitchFamily="18" charset="0"/>
              </a:rPr>
              <a:t>is</a:t>
            </a:r>
            <a:r>
              <a:rPr lang="en-US" sz="2400" spc="-50" dirty="0">
                <a:effectLst/>
                <a:latin typeface="Times New Roman" panose="02020603050405020304" pitchFamily="18" charset="0"/>
                <a:ea typeface="Times New Roman" panose="02020603050405020304" pitchFamily="18" charset="0"/>
              </a:rPr>
              <a:t> </a:t>
            </a:r>
            <a:r>
              <a:rPr lang="en-US" sz="2400" spc="-5" dirty="0">
                <a:effectLst/>
                <a:latin typeface="Times New Roman" panose="02020603050405020304" pitchFamily="18" charset="0"/>
                <a:ea typeface="Times New Roman" panose="02020603050405020304" pitchFamily="18" charset="0"/>
              </a:rPr>
              <a:t>about</a:t>
            </a:r>
            <a:r>
              <a:rPr lang="en-US" sz="2400" spc="-35" dirty="0">
                <a:effectLst/>
                <a:latin typeface="Times New Roman" panose="02020603050405020304" pitchFamily="18" charset="0"/>
                <a:ea typeface="Times New Roman" panose="02020603050405020304" pitchFamily="18" charset="0"/>
              </a:rPr>
              <a:t> </a:t>
            </a:r>
            <a:r>
              <a:rPr lang="en-US" sz="2400" spc="-5" dirty="0">
                <a:effectLst/>
                <a:latin typeface="Times New Roman" panose="02020603050405020304" pitchFamily="18" charset="0"/>
                <a:ea typeface="Times New Roman" panose="02020603050405020304" pitchFamily="18" charset="0"/>
              </a:rPr>
              <a:t>the Matches played in years and qualified team in year. </a:t>
            </a:r>
          </a:p>
          <a:p>
            <a:pPr marL="12700" marR="5080">
              <a:lnSpc>
                <a:spcPct val="100000"/>
              </a:lnSpc>
              <a:spcBef>
                <a:spcPts val="100"/>
              </a:spcBef>
            </a:pPr>
            <a:endParaRPr lang="en-US" sz="2400" spc="-5" dirty="0">
              <a:effectLst/>
              <a:latin typeface="Times New Roman" panose="02020603050405020304" pitchFamily="18" charset="0"/>
              <a:ea typeface="Times New Roman" panose="02020603050405020304" pitchFamily="18" charset="0"/>
            </a:endParaRPr>
          </a:p>
          <a:p>
            <a:pPr marL="12700" marR="5080">
              <a:spcBef>
                <a:spcPts val="100"/>
              </a:spcBef>
            </a:pPr>
            <a:r>
              <a:rPr lang="en-IN" sz="2400" spc="-10" dirty="0">
                <a:latin typeface="MS UI Gothic"/>
                <a:cs typeface="MS UI Gothic"/>
              </a:rPr>
              <a:t>➤</a:t>
            </a:r>
            <a:r>
              <a:rPr lang="en-US" sz="2400" dirty="0">
                <a:effectLst/>
                <a:latin typeface="Times New Roman" panose="02020603050405020304" pitchFamily="18" charset="0"/>
                <a:ea typeface="Times New Roman" panose="02020603050405020304" pitchFamily="18" charset="0"/>
              </a:rPr>
              <a:t> This Bar chart shows the matches played over the years.</a:t>
            </a:r>
            <a:endParaRPr lang="en-IN" sz="2400" dirty="0">
              <a:effectLst/>
              <a:latin typeface="Times New Roman" panose="02020603050405020304" pitchFamily="18" charset="0"/>
              <a:ea typeface="Times New Roman" panose="02020603050405020304" pitchFamily="18" charset="0"/>
            </a:endParaRPr>
          </a:p>
          <a:p>
            <a:pPr marL="12700" marR="5080">
              <a:lnSpc>
                <a:spcPct val="100000"/>
              </a:lnSpc>
              <a:spcBef>
                <a:spcPts val="100"/>
              </a:spcBef>
            </a:pPr>
            <a:endParaRPr lang="en-US" sz="2400" spc="-5" dirty="0">
              <a:latin typeface="Times New Roman" panose="02020603050405020304" pitchFamily="18" charset="0"/>
              <a:cs typeface="MS UI Gothic"/>
            </a:endParaRPr>
          </a:p>
          <a:p>
            <a:pPr marL="12700" marR="5080">
              <a:lnSpc>
                <a:spcPct val="100000"/>
              </a:lnSpc>
              <a:spcBef>
                <a:spcPts val="100"/>
              </a:spcBef>
            </a:pPr>
            <a:r>
              <a:rPr lang="en-IN" sz="2400" spc="-10" dirty="0">
                <a:latin typeface="MS UI Gothic"/>
                <a:cs typeface="MS UI Gothic"/>
              </a:rPr>
              <a:t>➤</a:t>
            </a:r>
            <a:r>
              <a:rPr lang="en-US" sz="2400" dirty="0">
                <a:effectLst/>
                <a:latin typeface="Times New Roman" panose="02020603050405020304" pitchFamily="18" charset="0"/>
                <a:ea typeface="Times New Roman" panose="02020603050405020304" pitchFamily="18" charset="0"/>
              </a:rPr>
              <a:t> This Bar chart shows the Qualified Teams over the years.</a:t>
            </a:r>
            <a:endParaRPr lang="en-US" sz="2400" spc="-5" dirty="0">
              <a:latin typeface="Times New Roman" panose="02020603050405020304" pitchFamily="18" charset="0"/>
              <a:cs typeface="MS UI Gothic"/>
            </a:endParaRPr>
          </a:p>
          <a:p>
            <a:pPr marL="12700" marR="5080">
              <a:lnSpc>
                <a:spcPct val="100000"/>
              </a:lnSpc>
              <a:spcBef>
                <a:spcPts val="100"/>
              </a:spcBef>
            </a:pPr>
            <a:endParaRPr lang="en-US" sz="2850" spc="-5" dirty="0">
              <a:latin typeface="Times New Roman" panose="02020603050405020304" pitchFamily="18" charset="0"/>
              <a:cs typeface="MS UI Gothic"/>
            </a:endParaRPr>
          </a:p>
        </p:txBody>
      </p:sp>
      <p:pic>
        <p:nvPicPr>
          <p:cNvPr id="9" name="Picture 8">
            <a:extLst>
              <a:ext uri="{FF2B5EF4-FFF2-40B4-BE49-F238E27FC236}">
                <a16:creationId xmlns:a16="http://schemas.microsoft.com/office/drawing/2014/main" id="{56030968-FCFA-464D-9725-606FB44C02DD}"/>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8785" y="1282643"/>
            <a:ext cx="12617779" cy="88359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02536" y="180987"/>
            <a:ext cx="4283863" cy="981710"/>
            <a:chOff x="1202537" y="180987"/>
            <a:chExt cx="3710304" cy="981710"/>
          </a:xfrm>
        </p:grpSpPr>
        <p:sp>
          <p:nvSpPr>
            <p:cNvPr id="3" name="object 3"/>
            <p:cNvSpPr/>
            <p:nvPr/>
          </p:nvSpPr>
          <p:spPr>
            <a:xfrm>
              <a:off x="1207299" y="185749"/>
              <a:ext cx="3700779" cy="972185"/>
            </a:xfrm>
            <a:custGeom>
              <a:avLst/>
              <a:gdLst/>
              <a:ahLst/>
              <a:cxnLst/>
              <a:rect l="l" t="t" r="r" b="b"/>
              <a:pathLst>
                <a:path w="3700779" h="972185">
                  <a:moveTo>
                    <a:pt x="3538546" y="971699"/>
                  </a:moveTo>
                  <a:lnTo>
                    <a:pt x="161953" y="971699"/>
                  </a:lnTo>
                  <a:lnTo>
                    <a:pt x="118899" y="965914"/>
                  </a:lnTo>
                  <a:lnTo>
                    <a:pt x="80212" y="949588"/>
                  </a:lnTo>
                  <a:lnTo>
                    <a:pt x="47434" y="924265"/>
                  </a:lnTo>
                  <a:lnTo>
                    <a:pt x="22111" y="891487"/>
                  </a:lnTo>
                  <a:lnTo>
                    <a:pt x="5785" y="852800"/>
                  </a:lnTo>
                  <a:lnTo>
                    <a:pt x="0" y="809746"/>
                  </a:lnTo>
                  <a:lnTo>
                    <a:pt x="0" y="161953"/>
                  </a:lnTo>
                  <a:lnTo>
                    <a:pt x="5785" y="118899"/>
                  </a:lnTo>
                  <a:lnTo>
                    <a:pt x="22111" y="80212"/>
                  </a:lnTo>
                  <a:lnTo>
                    <a:pt x="47434" y="47435"/>
                  </a:lnTo>
                  <a:lnTo>
                    <a:pt x="80212" y="22111"/>
                  </a:lnTo>
                  <a:lnTo>
                    <a:pt x="118899" y="5785"/>
                  </a:lnTo>
                  <a:lnTo>
                    <a:pt x="161953" y="0"/>
                  </a:lnTo>
                  <a:lnTo>
                    <a:pt x="3538546" y="0"/>
                  </a:lnTo>
                  <a:lnTo>
                    <a:pt x="3600523" y="12327"/>
                  </a:lnTo>
                  <a:lnTo>
                    <a:pt x="3653064" y="47434"/>
                  </a:lnTo>
                  <a:lnTo>
                    <a:pt x="3688171" y="99976"/>
                  </a:lnTo>
                  <a:lnTo>
                    <a:pt x="3700499" y="161953"/>
                  </a:lnTo>
                  <a:lnTo>
                    <a:pt x="3700499" y="809746"/>
                  </a:lnTo>
                  <a:lnTo>
                    <a:pt x="3694714" y="852800"/>
                  </a:lnTo>
                  <a:lnTo>
                    <a:pt x="3678388" y="891487"/>
                  </a:lnTo>
                  <a:lnTo>
                    <a:pt x="3653064" y="924265"/>
                  </a:lnTo>
                  <a:lnTo>
                    <a:pt x="3620287" y="949588"/>
                  </a:lnTo>
                  <a:lnTo>
                    <a:pt x="3581600" y="965914"/>
                  </a:lnTo>
                  <a:lnTo>
                    <a:pt x="3538546" y="971699"/>
                  </a:lnTo>
                  <a:close/>
                </a:path>
              </a:pathLst>
            </a:custGeom>
            <a:solidFill>
              <a:srgbClr val="FFFFFF"/>
            </a:solidFill>
          </p:spPr>
          <p:txBody>
            <a:bodyPr wrap="square" lIns="0" tIns="0" rIns="0" bIns="0" rtlCol="0"/>
            <a:lstStyle/>
            <a:p>
              <a:endParaRPr/>
            </a:p>
          </p:txBody>
        </p:sp>
        <p:sp>
          <p:nvSpPr>
            <p:cNvPr id="4" name="object 4"/>
            <p:cNvSpPr/>
            <p:nvPr/>
          </p:nvSpPr>
          <p:spPr>
            <a:xfrm>
              <a:off x="1207299" y="185749"/>
              <a:ext cx="3700779" cy="972185"/>
            </a:xfrm>
            <a:custGeom>
              <a:avLst/>
              <a:gdLst/>
              <a:ahLst/>
              <a:cxnLst/>
              <a:rect l="l" t="t" r="r" b="b"/>
              <a:pathLst>
                <a:path w="3700779" h="972185">
                  <a:moveTo>
                    <a:pt x="0" y="161953"/>
                  </a:moveTo>
                  <a:lnTo>
                    <a:pt x="5785" y="118899"/>
                  </a:lnTo>
                  <a:lnTo>
                    <a:pt x="22111" y="80212"/>
                  </a:lnTo>
                  <a:lnTo>
                    <a:pt x="47434" y="47435"/>
                  </a:lnTo>
                  <a:lnTo>
                    <a:pt x="80212" y="22111"/>
                  </a:lnTo>
                  <a:lnTo>
                    <a:pt x="118899" y="5785"/>
                  </a:lnTo>
                  <a:lnTo>
                    <a:pt x="161953" y="0"/>
                  </a:lnTo>
                  <a:lnTo>
                    <a:pt x="3538546" y="0"/>
                  </a:lnTo>
                  <a:lnTo>
                    <a:pt x="3600523" y="12327"/>
                  </a:lnTo>
                  <a:lnTo>
                    <a:pt x="3653064" y="47434"/>
                  </a:lnTo>
                  <a:lnTo>
                    <a:pt x="3688171" y="99976"/>
                  </a:lnTo>
                  <a:lnTo>
                    <a:pt x="3700499" y="161953"/>
                  </a:lnTo>
                  <a:lnTo>
                    <a:pt x="3700499" y="809746"/>
                  </a:lnTo>
                  <a:lnTo>
                    <a:pt x="3694714" y="852800"/>
                  </a:lnTo>
                  <a:lnTo>
                    <a:pt x="3678388" y="891487"/>
                  </a:lnTo>
                  <a:lnTo>
                    <a:pt x="3653064" y="924265"/>
                  </a:lnTo>
                  <a:lnTo>
                    <a:pt x="3620287" y="949588"/>
                  </a:lnTo>
                  <a:lnTo>
                    <a:pt x="3581600" y="965914"/>
                  </a:lnTo>
                  <a:lnTo>
                    <a:pt x="3538546" y="971699"/>
                  </a:lnTo>
                  <a:lnTo>
                    <a:pt x="161953" y="971699"/>
                  </a:lnTo>
                  <a:lnTo>
                    <a:pt x="118899" y="965914"/>
                  </a:lnTo>
                  <a:lnTo>
                    <a:pt x="80212" y="949588"/>
                  </a:lnTo>
                  <a:lnTo>
                    <a:pt x="47434" y="924265"/>
                  </a:lnTo>
                  <a:lnTo>
                    <a:pt x="22111" y="891487"/>
                  </a:lnTo>
                  <a:lnTo>
                    <a:pt x="5785" y="852800"/>
                  </a:lnTo>
                  <a:lnTo>
                    <a:pt x="0" y="809746"/>
                  </a:lnTo>
                  <a:lnTo>
                    <a:pt x="0" y="161953"/>
                  </a:lnTo>
                  <a:close/>
                </a:path>
              </a:pathLst>
            </a:custGeom>
            <a:ln w="9524">
              <a:solidFill>
                <a:srgbClr val="1F497D"/>
              </a:solidFill>
            </a:ln>
          </p:spPr>
          <p:txBody>
            <a:bodyPr wrap="square" lIns="0" tIns="0" rIns="0" bIns="0" rtlCol="0"/>
            <a:lstStyle/>
            <a:p>
              <a:endParaRPr/>
            </a:p>
          </p:txBody>
        </p:sp>
      </p:grpSp>
      <p:sp>
        <p:nvSpPr>
          <p:cNvPr id="5" name="object 5"/>
          <p:cNvSpPr txBox="1">
            <a:spLocks noGrp="1"/>
          </p:cNvSpPr>
          <p:nvPr>
            <p:ph type="title"/>
          </p:nvPr>
        </p:nvSpPr>
        <p:spPr>
          <a:xfrm>
            <a:off x="1327758" y="293140"/>
            <a:ext cx="4006241" cy="843821"/>
          </a:xfrm>
          <a:prstGeom prst="rect">
            <a:avLst/>
          </a:prstGeom>
        </p:spPr>
        <p:txBody>
          <a:bodyPr vert="horz" wrap="square" lIns="0" tIns="12700" rIns="0" bIns="0" rtlCol="0">
            <a:spAutoFit/>
          </a:bodyPr>
          <a:lstStyle/>
          <a:p>
            <a:pPr marL="12700">
              <a:lnSpc>
                <a:spcPct val="100000"/>
              </a:lnSpc>
              <a:spcBef>
                <a:spcPts val="100"/>
              </a:spcBef>
            </a:pPr>
            <a:r>
              <a:rPr sz="5400" b="0" i="0" u="heavy" spc="-5" dirty="0">
                <a:uFill>
                  <a:solidFill>
                    <a:srgbClr val="000000"/>
                  </a:solidFill>
                </a:uFill>
                <a:latin typeface="Arial"/>
                <a:cs typeface="Arial"/>
              </a:rPr>
              <a:t>Dashboard</a:t>
            </a:r>
            <a:r>
              <a:rPr sz="5400" b="0" u="heavy" spc="-100" dirty="0">
                <a:uFill>
                  <a:solidFill>
                    <a:srgbClr val="000000"/>
                  </a:solidFill>
                </a:uFill>
                <a:latin typeface="Arial"/>
                <a:cs typeface="Arial"/>
              </a:rPr>
              <a:t> </a:t>
            </a:r>
            <a:r>
              <a:rPr lang="en-US" sz="5400" b="0" i="0" u="heavy" spc="-100" dirty="0">
                <a:uFill>
                  <a:solidFill>
                    <a:srgbClr val="000000"/>
                  </a:solidFill>
                </a:uFill>
                <a:latin typeface="Arial"/>
                <a:cs typeface="Arial"/>
              </a:rPr>
              <a:t>4</a:t>
            </a:r>
            <a:endParaRPr sz="5400" i="0" dirty="0">
              <a:latin typeface="Arial"/>
              <a:cs typeface="Arial"/>
            </a:endParaRPr>
          </a:p>
        </p:txBody>
      </p:sp>
      <p:pic>
        <p:nvPicPr>
          <p:cNvPr id="7" name="Picture 6">
            <a:extLst>
              <a:ext uri="{FF2B5EF4-FFF2-40B4-BE49-F238E27FC236}">
                <a16:creationId xmlns:a16="http://schemas.microsoft.com/office/drawing/2014/main" id="{544D4B66-FFC0-480B-8154-C1587151A119}"/>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8600" y="1409699"/>
            <a:ext cx="12131675" cy="8691551"/>
          </a:xfrm>
          <a:prstGeom prst="rect">
            <a:avLst/>
          </a:prstGeom>
          <a:noFill/>
          <a:ln>
            <a:noFill/>
          </a:ln>
        </p:spPr>
      </p:pic>
      <p:sp>
        <p:nvSpPr>
          <p:cNvPr id="9" name="TextBox 8">
            <a:extLst>
              <a:ext uri="{FF2B5EF4-FFF2-40B4-BE49-F238E27FC236}">
                <a16:creationId xmlns:a16="http://schemas.microsoft.com/office/drawing/2014/main" id="{4ECE3586-4450-42A2-BE1C-6FC3F1D176F8}"/>
              </a:ext>
            </a:extLst>
          </p:cNvPr>
          <p:cNvSpPr txBox="1"/>
          <p:nvPr/>
        </p:nvSpPr>
        <p:spPr>
          <a:xfrm>
            <a:off x="12877800" y="2705100"/>
            <a:ext cx="5181600" cy="4832092"/>
          </a:xfrm>
          <a:prstGeom prst="rect">
            <a:avLst/>
          </a:prstGeom>
          <a:noFill/>
        </p:spPr>
        <p:txBody>
          <a:bodyPr wrap="square" rtlCol="0">
            <a:spAutoFit/>
          </a:bodyPr>
          <a:lstStyle/>
          <a:p>
            <a:r>
              <a:rPr lang="en-IN" sz="2800" spc="-10" dirty="0">
                <a:latin typeface="MS UI Gothic"/>
                <a:cs typeface="MS UI Gothic"/>
              </a:rPr>
              <a:t>➤</a:t>
            </a:r>
            <a:r>
              <a:rPr lang="en-US" sz="2800" dirty="0">
                <a:effectLst/>
                <a:latin typeface="Times New Roman" panose="02020603050405020304" pitchFamily="18" charset="0"/>
                <a:ea typeface="Times New Roman" panose="02020603050405020304" pitchFamily="18" charset="0"/>
              </a:rPr>
              <a:t> </a:t>
            </a:r>
            <a:r>
              <a:rPr lang="en-US" sz="2800" spc="-5" dirty="0">
                <a:effectLst/>
                <a:latin typeface="Times New Roman" panose="02020603050405020304" pitchFamily="18" charset="0"/>
                <a:ea typeface="Times New Roman" panose="02020603050405020304" pitchFamily="18" charset="0"/>
              </a:rPr>
              <a:t>Dashboard</a:t>
            </a:r>
            <a:r>
              <a:rPr lang="en-US" sz="2800" spc="-40" dirty="0">
                <a:effectLst/>
                <a:latin typeface="Times New Roman" panose="02020603050405020304" pitchFamily="18" charset="0"/>
                <a:ea typeface="Times New Roman" panose="02020603050405020304" pitchFamily="18" charset="0"/>
              </a:rPr>
              <a:t> </a:t>
            </a:r>
            <a:r>
              <a:rPr lang="en-US" sz="2800" spc="-5" dirty="0">
                <a:effectLst/>
                <a:latin typeface="Times New Roman" panose="02020603050405020304" pitchFamily="18" charset="0"/>
                <a:ea typeface="Times New Roman" panose="02020603050405020304" pitchFamily="18" charset="0"/>
              </a:rPr>
              <a:t>4</a:t>
            </a:r>
            <a:r>
              <a:rPr lang="en-US" sz="2800" spc="-40" dirty="0">
                <a:effectLst/>
                <a:latin typeface="Times New Roman" panose="02020603050405020304" pitchFamily="18" charset="0"/>
                <a:ea typeface="Times New Roman" panose="02020603050405020304" pitchFamily="18" charset="0"/>
              </a:rPr>
              <a:t> </a:t>
            </a:r>
            <a:r>
              <a:rPr lang="en-US" sz="2800" spc="-5" dirty="0">
                <a:effectLst/>
                <a:latin typeface="Times New Roman" panose="02020603050405020304" pitchFamily="18" charset="0"/>
                <a:ea typeface="Times New Roman" panose="02020603050405020304" pitchFamily="18" charset="0"/>
              </a:rPr>
              <a:t>is</a:t>
            </a:r>
            <a:r>
              <a:rPr lang="en-US" sz="2800" spc="-50" dirty="0">
                <a:effectLst/>
                <a:latin typeface="Times New Roman" panose="02020603050405020304" pitchFamily="18" charset="0"/>
                <a:ea typeface="Times New Roman" panose="02020603050405020304" pitchFamily="18" charset="0"/>
              </a:rPr>
              <a:t> </a:t>
            </a:r>
            <a:r>
              <a:rPr lang="en-US" sz="2800" spc="-5" dirty="0">
                <a:effectLst/>
                <a:latin typeface="Times New Roman" panose="02020603050405020304" pitchFamily="18" charset="0"/>
                <a:ea typeface="Times New Roman" panose="02020603050405020304" pitchFamily="18" charset="0"/>
              </a:rPr>
              <a:t>about</a:t>
            </a:r>
            <a:r>
              <a:rPr lang="en-US" sz="2800" spc="-35" dirty="0">
                <a:effectLst/>
                <a:latin typeface="Times New Roman" panose="02020603050405020304" pitchFamily="18" charset="0"/>
                <a:ea typeface="Times New Roman" panose="02020603050405020304" pitchFamily="18" charset="0"/>
              </a:rPr>
              <a:t> </a:t>
            </a:r>
            <a:r>
              <a:rPr lang="en-US" sz="2800" spc="-5" dirty="0">
                <a:effectLst/>
                <a:latin typeface="Times New Roman" panose="02020603050405020304" pitchFamily="18" charset="0"/>
                <a:ea typeface="Times New Roman" panose="02020603050405020304" pitchFamily="18" charset="0"/>
              </a:rPr>
              <a:t>the goals of home team and away team which indicates about every team </a:t>
            </a:r>
          </a:p>
          <a:p>
            <a:endParaRPr lang="en-US" sz="2800" spc="-5" dirty="0">
              <a:effectLst/>
              <a:latin typeface="Times New Roman" panose="02020603050405020304" pitchFamily="18" charset="0"/>
              <a:ea typeface="Times New Roman" panose="02020603050405020304" pitchFamily="18" charset="0"/>
            </a:endParaRPr>
          </a:p>
          <a:p>
            <a:r>
              <a:rPr lang="en-IN" sz="2800" spc="-10" dirty="0">
                <a:latin typeface="MS UI Gothic"/>
                <a:cs typeface="MS UI Gothic"/>
              </a:rPr>
              <a:t>➤</a:t>
            </a:r>
            <a:r>
              <a:rPr lang="en-US" sz="2800" dirty="0">
                <a:effectLst/>
                <a:latin typeface="Times New Roman" panose="02020603050405020304" pitchFamily="18" charset="0"/>
                <a:ea typeface="Times New Roman" panose="02020603050405020304" pitchFamily="18" charset="0"/>
              </a:rPr>
              <a:t> This Bar chart shows the total goals of each and every team when they were Away team.</a:t>
            </a:r>
          </a:p>
          <a:p>
            <a:endParaRPr lang="en-US" sz="2800" dirty="0">
              <a:effectLst/>
              <a:latin typeface="Times New Roman" panose="02020603050405020304" pitchFamily="18" charset="0"/>
              <a:ea typeface="Times New Roman" panose="02020603050405020304" pitchFamily="18" charset="0"/>
            </a:endParaRPr>
          </a:p>
          <a:p>
            <a:r>
              <a:rPr lang="en-IN" sz="2800" spc="-10" dirty="0">
                <a:latin typeface="MS UI Gothic"/>
                <a:cs typeface="MS UI Gothic"/>
              </a:rPr>
              <a:t>➤</a:t>
            </a:r>
            <a:r>
              <a:rPr lang="en-US" sz="2800" dirty="0">
                <a:effectLst/>
                <a:latin typeface="Times New Roman" panose="02020603050405020304" pitchFamily="18" charset="0"/>
                <a:ea typeface="Times New Roman" panose="02020603050405020304" pitchFamily="18" charset="0"/>
              </a:rPr>
              <a:t> This Bar chart shows the total goals of each and every team when they were Home team.</a:t>
            </a:r>
            <a:endParaRPr lang="en-IN"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7999" y="10286999"/>
                </a:moveTo>
                <a:lnTo>
                  <a:pt x="0" y="10286999"/>
                </a:lnTo>
                <a:lnTo>
                  <a:pt x="0" y="0"/>
                </a:lnTo>
                <a:lnTo>
                  <a:pt x="18287999" y="0"/>
                </a:lnTo>
                <a:lnTo>
                  <a:pt x="18287999" y="10286999"/>
                </a:lnTo>
                <a:close/>
              </a:path>
            </a:pathLst>
          </a:custGeom>
          <a:solidFill>
            <a:srgbClr val="000000"/>
          </a:solidFill>
        </p:spPr>
        <p:txBody>
          <a:bodyPr wrap="square" lIns="0" tIns="0" rIns="0" bIns="0" rtlCol="0"/>
          <a:lstStyle/>
          <a:p>
            <a:endParaRPr/>
          </a:p>
        </p:txBody>
      </p:sp>
      <p:pic>
        <p:nvPicPr>
          <p:cNvPr id="3" name="object 3"/>
          <p:cNvPicPr/>
          <p:nvPr/>
        </p:nvPicPr>
        <p:blipFill>
          <a:blip r:embed="rId2" cstate="print"/>
          <a:stretch>
            <a:fillRect/>
          </a:stretch>
        </p:blipFill>
        <p:spPr>
          <a:xfrm>
            <a:off x="1028700" y="2870231"/>
            <a:ext cx="16230602" cy="5105449"/>
          </a:xfrm>
          <a:prstGeom prst="rect">
            <a:avLst/>
          </a:prstGeom>
        </p:spPr>
      </p:pic>
      <p:sp>
        <p:nvSpPr>
          <p:cNvPr id="4" name="object 4"/>
          <p:cNvSpPr txBox="1">
            <a:spLocks noGrp="1"/>
          </p:cNvSpPr>
          <p:nvPr>
            <p:ph type="title"/>
          </p:nvPr>
        </p:nvSpPr>
        <p:spPr>
          <a:xfrm>
            <a:off x="5989852" y="595492"/>
            <a:ext cx="6297295" cy="1549400"/>
          </a:xfrm>
          <a:prstGeom prst="rect">
            <a:avLst/>
          </a:prstGeom>
        </p:spPr>
        <p:txBody>
          <a:bodyPr vert="horz" wrap="square" lIns="0" tIns="12700" rIns="0" bIns="0" rtlCol="0">
            <a:spAutoFit/>
          </a:bodyPr>
          <a:lstStyle/>
          <a:p>
            <a:pPr marL="12700">
              <a:lnSpc>
                <a:spcPct val="100000"/>
              </a:lnSpc>
              <a:spcBef>
                <a:spcPts val="100"/>
              </a:spcBef>
            </a:pPr>
            <a:r>
              <a:rPr sz="10000" b="0" i="0" u="sng" spc="-20" dirty="0">
                <a:solidFill>
                  <a:srgbClr val="EBE7E1"/>
                </a:solidFill>
                <a:latin typeface="Arial MT"/>
                <a:cs typeface="Arial MT"/>
              </a:rPr>
              <a:t>Thank</a:t>
            </a:r>
            <a:r>
              <a:rPr sz="10000" b="0" i="0" u="sng" spc="-110" dirty="0">
                <a:solidFill>
                  <a:srgbClr val="EBE7E1"/>
                </a:solidFill>
                <a:latin typeface="Arial MT"/>
                <a:cs typeface="Arial MT"/>
              </a:rPr>
              <a:t> </a:t>
            </a:r>
            <a:r>
              <a:rPr sz="10000" b="0" i="0" u="sng" dirty="0">
                <a:solidFill>
                  <a:srgbClr val="EBE7E1"/>
                </a:solidFill>
                <a:latin typeface="Arial MT"/>
                <a:cs typeface="Arial MT"/>
              </a:rPr>
              <a:t>you!</a:t>
            </a:r>
            <a:endParaRPr sz="10000" u="sng" dirty="0">
              <a:latin typeface="Arial MT"/>
              <a:cs typeface="Arial MT"/>
            </a:endParaRPr>
          </a:p>
        </p:txBody>
      </p:sp>
      <p:sp>
        <p:nvSpPr>
          <p:cNvPr id="5" name="object 5"/>
          <p:cNvSpPr txBox="1"/>
          <p:nvPr/>
        </p:nvSpPr>
        <p:spPr>
          <a:xfrm>
            <a:off x="4119444" y="8902446"/>
            <a:ext cx="10129956" cy="597599"/>
          </a:xfrm>
          <a:prstGeom prst="rect">
            <a:avLst/>
          </a:prstGeom>
        </p:spPr>
        <p:txBody>
          <a:bodyPr vert="horz" wrap="square" lIns="0" tIns="12700" rIns="0" bIns="0" rtlCol="0">
            <a:spAutoFit/>
          </a:bodyPr>
          <a:lstStyle/>
          <a:p>
            <a:pPr marL="12700">
              <a:lnSpc>
                <a:spcPct val="100000"/>
              </a:lnSpc>
              <a:spcBef>
                <a:spcPts val="100"/>
              </a:spcBef>
            </a:pPr>
            <a:r>
              <a:rPr sz="3800" i="1" u="heavy" spc="-670" dirty="0">
                <a:solidFill>
                  <a:srgbClr val="EBE7E1"/>
                </a:solidFill>
                <a:uFill>
                  <a:solidFill>
                    <a:srgbClr val="EBE7E1"/>
                  </a:solidFill>
                </a:uFill>
                <a:latin typeface="Arial"/>
                <a:cs typeface="Arial"/>
              </a:rPr>
              <a:t>To</a:t>
            </a:r>
            <a:r>
              <a:rPr sz="3800" i="1" u="heavy" spc="-495" dirty="0">
                <a:solidFill>
                  <a:srgbClr val="EBE7E1"/>
                </a:solidFill>
                <a:uFill>
                  <a:solidFill>
                    <a:srgbClr val="EBE7E1"/>
                  </a:solidFill>
                </a:uFill>
                <a:latin typeface="Arial"/>
                <a:cs typeface="Arial"/>
              </a:rPr>
              <a:t> </a:t>
            </a:r>
            <a:r>
              <a:rPr lang="en-US" sz="3800" i="1" u="heavy" spc="-495" dirty="0">
                <a:solidFill>
                  <a:srgbClr val="EBE7E1"/>
                </a:solidFill>
                <a:uFill>
                  <a:solidFill>
                    <a:srgbClr val="EBE7E1"/>
                  </a:solidFill>
                </a:uFill>
                <a:latin typeface="Arial"/>
                <a:cs typeface="Arial"/>
              </a:rPr>
              <a:t>  </a:t>
            </a:r>
            <a:r>
              <a:rPr sz="3800" i="1" u="heavy" spc="-415" dirty="0">
                <a:solidFill>
                  <a:srgbClr val="EBE7E1"/>
                </a:solidFill>
                <a:uFill>
                  <a:solidFill>
                    <a:srgbClr val="EBE7E1"/>
                  </a:solidFill>
                </a:uFill>
                <a:latin typeface="Arial"/>
                <a:cs typeface="Arial"/>
              </a:rPr>
              <a:t>those</a:t>
            </a:r>
            <a:r>
              <a:rPr sz="3800" i="1" u="heavy" spc="-495" dirty="0">
                <a:solidFill>
                  <a:srgbClr val="EBE7E1"/>
                </a:solidFill>
                <a:uFill>
                  <a:solidFill>
                    <a:srgbClr val="EBE7E1"/>
                  </a:solidFill>
                </a:uFill>
                <a:latin typeface="Arial"/>
                <a:cs typeface="Arial"/>
              </a:rPr>
              <a:t> </a:t>
            </a:r>
            <a:r>
              <a:rPr lang="en-US" sz="3800" i="1" u="heavy" spc="-495" dirty="0">
                <a:solidFill>
                  <a:srgbClr val="EBE7E1"/>
                </a:solidFill>
                <a:uFill>
                  <a:solidFill>
                    <a:srgbClr val="EBE7E1"/>
                  </a:solidFill>
                </a:uFill>
                <a:latin typeface="Arial"/>
                <a:cs typeface="Arial"/>
              </a:rPr>
              <a:t> </a:t>
            </a:r>
            <a:r>
              <a:rPr sz="3800" i="1" u="heavy" spc="-345" dirty="0">
                <a:solidFill>
                  <a:srgbClr val="EBE7E1"/>
                </a:solidFill>
                <a:uFill>
                  <a:solidFill>
                    <a:srgbClr val="EBE7E1"/>
                  </a:solidFill>
                </a:uFill>
                <a:latin typeface="Arial"/>
                <a:cs typeface="Arial"/>
              </a:rPr>
              <a:t>who</a:t>
            </a:r>
            <a:r>
              <a:rPr sz="3800" i="1" u="heavy" spc="-495" dirty="0">
                <a:solidFill>
                  <a:srgbClr val="EBE7E1"/>
                </a:solidFill>
                <a:uFill>
                  <a:solidFill>
                    <a:srgbClr val="EBE7E1"/>
                  </a:solidFill>
                </a:uFill>
                <a:latin typeface="Arial"/>
                <a:cs typeface="Arial"/>
              </a:rPr>
              <a:t> </a:t>
            </a:r>
            <a:r>
              <a:rPr lang="en-US" sz="3800" i="1" u="heavy" spc="-495" dirty="0">
                <a:solidFill>
                  <a:srgbClr val="EBE7E1"/>
                </a:solidFill>
                <a:uFill>
                  <a:solidFill>
                    <a:srgbClr val="EBE7E1"/>
                  </a:solidFill>
                </a:uFill>
                <a:latin typeface="Arial"/>
                <a:cs typeface="Arial"/>
              </a:rPr>
              <a:t> </a:t>
            </a:r>
            <a:r>
              <a:rPr sz="3800" i="1" u="heavy" spc="-525" dirty="0">
                <a:solidFill>
                  <a:srgbClr val="EBE7E1"/>
                </a:solidFill>
                <a:uFill>
                  <a:solidFill>
                    <a:srgbClr val="EBE7E1"/>
                  </a:solidFill>
                </a:uFill>
                <a:latin typeface="Arial"/>
                <a:cs typeface="Arial"/>
              </a:rPr>
              <a:t>Saw</a:t>
            </a:r>
            <a:r>
              <a:rPr sz="3800" i="1" u="heavy" spc="-490" dirty="0">
                <a:solidFill>
                  <a:srgbClr val="EBE7E1"/>
                </a:solidFill>
                <a:uFill>
                  <a:solidFill>
                    <a:srgbClr val="EBE7E1"/>
                  </a:solidFill>
                </a:uFill>
                <a:latin typeface="Arial"/>
                <a:cs typeface="Arial"/>
              </a:rPr>
              <a:t> </a:t>
            </a:r>
            <a:r>
              <a:rPr lang="en-US" sz="3800" i="1" u="heavy" spc="-490" dirty="0">
                <a:solidFill>
                  <a:srgbClr val="EBE7E1"/>
                </a:solidFill>
                <a:uFill>
                  <a:solidFill>
                    <a:srgbClr val="EBE7E1"/>
                  </a:solidFill>
                </a:uFill>
                <a:latin typeface="Arial"/>
                <a:cs typeface="Arial"/>
              </a:rPr>
              <a:t> </a:t>
            </a:r>
            <a:r>
              <a:rPr sz="3800" i="1" u="heavy" spc="-215" dirty="0">
                <a:solidFill>
                  <a:srgbClr val="EBE7E1"/>
                </a:solidFill>
                <a:uFill>
                  <a:solidFill>
                    <a:srgbClr val="EBE7E1"/>
                  </a:solidFill>
                </a:uFill>
                <a:latin typeface="Arial"/>
                <a:cs typeface="Arial"/>
              </a:rPr>
              <a:t>this</a:t>
            </a:r>
            <a:r>
              <a:rPr sz="3800" i="1" u="heavy" spc="-495" dirty="0">
                <a:solidFill>
                  <a:srgbClr val="EBE7E1"/>
                </a:solidFill>
                <a:uFill>
                  <a:solidFill>
                    <a:srgbClr val="EBE7E1"/>
                  </a:solidFill>
                </a:uFill>
                <a:latin typeface="Arial"/>
                <a:cs typeface="Arial"/>
              </a:rPr>
              <a:t> </a:t>
            </a:r>
            <a:r>
              <a:rPr lang="en-US" sz="3800" i="1" u="heavy" spc="-495" dirty="0">
                <a:solidFill>
                  <a:srgbClr val="EBE7E1"/>
                </a:solidFill>
                <a:uFill>
                  <a:solidFill>
                    <a:srgbClr val="EBE7E1"/>
                  </a:solidFill>
                </a:uFill>
                <a:latin typeface="Arial"/>
                <a:cs typeface="Arial"/>
              </a:rPr>
              <a:t> </a:t>
            </a:r>
            <a:r>
              <a:rPr sz="3800" i="1" u="heavy" spc="-409" dirty="0">
                <a:solidFill>
                  <a:srgbClr val="EBE7E1"/>
                </a:solidFill>
                <a:uFill>
                  <a:solidFill>
                    <a:srgbClr val="EBE7E1"/>
                  </a:solidFill>
                </a:uFill>
                <a:latin typeface="Arial"/>
                <a:cs typeface="Arial"/>
              </a:rPr>
              <a:t>and</a:t>
            </a:r>
            <a:r>
              <a:rPr sz="3800" i="1" u="heavy" spc="-495" dirty="0">
                <a:solidFill>
                  <a:srgbClr val="EBE7E1"/>
                </a:solidFill>
                <a:uFill>
                  <a:solidFill>
                    <a:srgbClr val="EBE7E1"/>
                  </a:solidFill>
                </a:uFill>
                <a:latin typeface="Arial"/>
                <a:cs typeface="Arial"/>
              </a:rPr>
              <a:t> </a:t>
            </a:r>
            <a:r>
              <a:rPr lang="en-US" sz="3800" i="1" u="heavy" spc="-495" dirty="0">
                <a:solidFill>
                  <a:srgbClr val="EBE7E1"/>
                </a:solidFill>
                <a:uFill>
                  <a:solidFill>
                    <a:srgbClr val="EBE7E1"/>
                  </a:solidFill>
                </a:uFill>
                <a:latin typeface="Arial"/>
                <a:cs typeface="Arial"/>
              </a:rPr>
              <a:t> </a:t>
            </a:r>
            <a:r>
              <a:rPr sz="3800" i="1" u="heavy" spc="-310" dirty="0">
                <a:solidFill>
                  <a:srgbClr val="EBE7E1"/>
                </a:solidFill>
                <a:uFill>
                  <a:solidFill>
                    <a:srgbClr val="EBE7E1"/>
                  </a:solidFill>
                </a:uFill>
                <a:latin typeface="Arial"/>
                <a:cs typeface="Arial"/>
              </a:rPr>
              <a:t>Contributed</a:t>
            </a:r>
            <a:r>
              <a:rPr sz="3800" i="1" u="heavy" spc="-495" dirty="0">
                <a:solidFill>
                  <a:srgbClr val="EBE7E1"/>
                </a:solidFill>
                <a:uFill>
                  <a:solidFill>
                    <a:srgbClr val="EBE7E1"/>
                  </a:solidFill>
                </a:uFill>
                <a:latin typeface="Arial"/>
                <a:cs typeface="Arial"/>
              </a:rPr>
              <a:t> </a:t>
            </a:r>
            <a:r>
              <a:rPr lang="en-US" sz="3800" i="1" u="heavy" spc="-495" dirty="0">
                <a:solidFill>
                  <a:srgbClr val="EBE7E1"/>
                </a:solidFill>
                <a:uFill>
                  <a:solidFill>
                    <a:srgbClr val="EBE7E1"/>
                  </a:solidFill>
                </a:uFill>
                <a:latin typeface="Arial"/>
                <a:cs typeface="Arial"/>
              </a:rPr>
              <a:t> </a:t>
            </a:r>
            <a:r>
              <a:rPr sz="3800" i="1" u="heavy" spc="-175" dirty="0">
                <a:solidFill>
                  <a:srgbClr val="EBE7E1"/>
                </a:solidFill>
                <a:uFill>
                  <a:solidFill>
                    <a:srgbClr val="EBE7E1"/>
                  </a:solidFill>
                </a:uFill>
                <a:latin typeface="Arial"/>
                <a:cs typeface="Arial"/>
              </a:rPr>
              <a:t>their</a:t>
            </a:r>
            <a:r>
              <a:rPr lang="en-US" sz="3800" i="1" u="heavy" spc="-175" dirty="0">
                <a:solidFill>
                  <a:srgbClr val="EBE7E1"/>
                </a:solidFill>
                <a:uFill>
                  <a:solidFill>
                    <a:srgbClr val="EBE7E1"/>
                  </a:solidFill>
                </a:uFill>
                <a:latin typeface="Arial"/>
                <a:cs typeface="Arial"/>
              </a:rPr>
              <a:t> </a:t>
            </a:r>
            <a:r>
              <a:rPr sz="3800" i="1" u="heavy" spc="-490" dirty="0">
                <a:solidFill>
                  <a:srgbClr val="EBE7E1"/>
                </a:solidFill>
                <a:uFill>
                  <a:solidFill>
                    <a:srgbClr val="EBE7E1"/>
                  </a:solidFill>
                </a:uFill>
                <a:latin typeface="Arial"/>
                <a:cs typeface="Arial"/>
              </a:rPr>
              <a:t> </a:t>
            </a:r>
            <a:r>
              <a:rPr sz="3800" i="1" u="heavy" spc="-280" dirty="0">
                <a:solidFill>
                  <a:srgbClr val="EBE7E1"/>
                </a:solidFill>
                <a:uFill>
                  <a:solidFill>
                    <a:srgbClr val="EBE7E1"/>
                  </a:solidFill>
                </a:uFill>
                <a:latin typeface="Arial"/>
                <a:cs typeface="Arial"/>
              </a:rPr>
              <a:t>Interest.</a:t>
            </a:r>
            <a:endParaRPr sz="3800" dirty="0">
              <a:latin typeface="Arial"/>
              <a:cs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9134475" y="0"/>
            <a:ext cx="8053705" cy="10273030"/>
            <a:chOff x="9134475" y="0"/>
            <a:chExt cx="8053705" cy="10273030"/>
          </a:xfrm>
        </p:grpSpPr>
        <p:pic>
          <p:nvPicPr>
            <p:cNvPr id="3" name="object 3"/>
            <p:cNvPicPr/>
            <p:nvPr/>
          </p:nvPicPr>
          <p:blipFill>
            <a:blip r:embed="rId2" cstate="print"/>
            <a:stretch>
              <a:fillRect/>
            </a:stretch>
          </p:blipFill>
          <p:spPr>
            <a:xfrm>
              <a:off x="9134475" y="420319"/>
              <a:ext cx="8024812" cy="9446361"/>
            </a:xfrm>
            <a:prstGeom prst="rect">
              <a:avLst/>
            </a:prstGeom>
          </p:spPr>
        </p:pic>
        <p:sp>
          <p:nvSpPr>
            <p:cNvPr id="4" name="object 4"/>
            <p:cNvSpPr/>
            <p:nvPr/>
          </p:nvSpPr>
          <p:spPr>
            <a:xfrm>
              <a:off x="17159287" y="0"/>
              <a:ext cx="28575" cy="10273030"/>
            </a:xfrm>
            <a:custGeom>
              <a:avLst/>
              <a:gdLst/>
              <a:ahLst/>
              <a:cxnLst/>
              <a:rect l="l" t="t" r="r" b="b"/>
              <a:pathLst>
                <a:path w="28575" h="10273030">
                  <a:moveTo>
                    <a:pt x="28574" y="10272713"/>
                  </a:moveTo>
                  <a:lnTo>
                    <a:pt x="0" y="10272713"/>
                  </a:lnTo>
                  <a:lnTo>
                    <a:pt x="0" y="0"/>
                  </a:lnTo>
                  <a:lnTo>
                    <a:pt x="28574" y="0"/>
                  </a:lnTo>
                  <a:lnTo>
                    <a:pt x="28574" y="10272713"/>
                  </a:lnTo>
                  <a:close/>
                </a:path>
              </a:pathLst>
            </a:custGeom>
            <a:solidFill>
              <a:srgbClr val="CEC9BD"/>
            </a:solidFill>
          </p:spPr>
          <p:txBody>
            <a:bodyPr wrap="square" lIns="0" tIns="0" rIns="0" bIns="0" rtlCol="0"/>
            <a:lstStyle/>
            <a:p>
              <a:endParaRPr/>
            </a:p>
          </p:txBody>
        </p:sp>
      </p:grpSp>
      <p:sp>
        <p:nvSpPr>
          <p:cNvPr id="5" name="object 5"/>
          <p:cNvSpPr txBox="1"/>
          <p:nvPr/>
        </p:nvSpPr>
        <p:spPr>
          <a:xfrm>
            <a:off x="630249" y="2222329"/>
            <a:ext cx="5495925" cy="5969000"/>
          </a:xfrm>
          <a:prstGeom prst="rect">
            <a:avLst/>
          </a:prstGeom>
        </p:spPr>
        <p:txBody>
          <a:bodyPr vert="horz" wrap="square" lIns="0" tIns="12700" rIns="0" bIns="0" rtlCol="0">
            <a:spAutoFit/>
          </a:bodyPr>
          <a:lstStyle/>
          <a:p>
            <a:pPr marL="12700">
              <a:lnSpc>
                <a:spcPct val="100000"/>
              </a:lnSpc>
              <a:spcBef>
                <a:spcPts val="100"/>
              </a:spcBef>
            </a:pPr>
            <a:r>
              <a:rPr sz="3000" spc="-185" dirty="0">
                <a:latin typeface="MS PGothic"/>
                <a:cs typeface="MS PGothic"/>
              </a:rPr>
              <a:t>➤</a:t>
            </a:r>
            <a:r>
              <a:rPr sz="3000" b="1" spc="-185" dirty="0">
                <a:latin typeface="Arial"/>
                <a:cs typeface="Arial"/>
              </a:rPr>
              <a:t>Introduction</a:t>
            </a:r>
            <a:endParaRPr sz="3000">
              <a:latin typeface="Arial"/>
              <a:cs typeface="Arial"/>
            </a:endParaRPr>
          </a:p>
          <a:p>
            <a:pPr>
              <a:lnSpc>
                <a:spcPct val="100000"/>
              </a:lnSpc>
              <a:spcBef>
                <a:spcPts val="35"/>
              </a:spcBef>
            </a:pPr>
            <a:endParaRPr sz="4350">
              <a:latin typeface="Arial"/>
              <a:cs typeface="Arial"/>
            </a:endParaRPr>
          </a:p>
          <a:p>
            <a:pPr marL="12700">
              <a:lnSpc>
                <a:spcPct val="100000"/>
              </a:lnSpc>
            </a:pPr>
            <a:r>
              <a:rPr sz="3000" dirty="0">
                <a:latin typeface="MS PGothic"/>
                <a:cs typeface="MS PGothic"/>
              </a:rPr>
              <a:t>➤</a:t>
            </a:r>
            <a:r>
              <a:rPr sz="3000" b="1" spc="-305" dirty="0">
                <a:latin typeface="Arial"/>
                <a:cs typeface="Arial"/>
              </a:rPr>
              <a:t>Gi</a:t>
            </a:r>
            <a:r>
              <a:rPr sz="3000" b="1" spc="-355" dirty="0">
                <a:latin typeface="Arial"/>
                <a:cs typeface="Arial"/>
              </a:rPr>
              <a:t>v</a:t>
            </a:r>
            <a:r>
              <a:rPr sz="3000" b="1" spc="-250" dirty="0">
                <a:latin typeface="Arial"/>
                <a:cs typeface="Arial"/>
              </a:rPr>
              <a:t>en</a:t>
            </a:r>
            <a:r>
              <a:rPr sz="3000" b="1" spc="-385" dirty="0">
                <a:latin typeface="Arial"/>
                <a:cs typeface="Arial"/>
              </a:rPr>
              <a:t> </a:t>
            </a:r>
            <a:r>
              <a:rPr sz="3000" b="1" spc="-515" dirty="0">
                <a:latin typeface="Arial"/>
                <a:cs typeface="Arial"/>
              </a:rPr>
              <a:t>T</a:t>
            </a:r>
            <a:r>
              <a:rPr sz="3000" b="1" spc="-365" dirty="0">
                <a:latin typeface="Arial"/>
                <a:cs typeface="Arial"/>
              </a:rPr>
              <a:t>asks</a:t>
            </a:r>
            <a:endParaRPr sz="3000">
              <a:latin typeface="Arial"/>
              <a:cs typeface="Arial"/>
            </a:endParaRPr>
          </a:p>
          <a:p>
            <a:pPr>
              <a:lnSpc>
                <a:spcPct val="100000"/>
              </a:lnSpc>
              <a:spcBef>
                <a:spcPts val="40"/>
              </a:spcBef>
            </a:pPr>
            <a:endParaRPr sz="4350">
              <a:latin typeface="Arial"/>
              <a:cs typeface="Arial"/>
            </a:endParaRPr>
          </a:p>
          <a:p>
            <a:pPr marL="12700">
              <a:lnSpc>
                <a:spcPct val="100000"/>
              </a:lnSpc>
            </a:pPr>
            <a:r>
              <a:rPr sz="3000" dirty="0">
                <a:latin typeface="MS PGothic"/>
                <a:cs typeface="MS PGothic"/>
              </a:rPr>
              <a:t>➤</a:t>
            </a:r>
            <a:r>
              <a:rPr sz="3000" b="1" spc="-220" dirty="0">
                <a:latin typeface="Arial"/>
                <a:cs typeface="Arial"/>
              </a:rPr>
              <a:t>D</a:t>
            </a:r>
            <a:r>
              <a:rPr sz="3000" b="1" spc="-150" dirty="0">
                <a:latin typeface="Arial"/>
                <a:cs typeface="Arial"/>
              </a:rPr>
              <a:t>ata</a:t>
            </a:r>
            <a:r>
              <a:rPr sz="3000" b="1" spc="-385" dirty="0">
                <a:latin typeface="Arial"/>
                <a:cs typeface="Arial"/>
              </a:rPr>
              <a:t> </a:t>
            </a:r>
            <a:r>
              <a:rPr sz="3000" b="1" spc="-365" dirty="0">
                <a:latin typeface="Arial"/>
                <a:cs typeface="Arial"/>
              </a:rPr>
              <a:t>P</a:t>
            </a:r>
            <a:r>
              <a:rPr sz="3000" b="1" spc="-220" dirty="0">
                <a:latin typeface="Arial"/>
                <a:cs typeface="Arial"/>
              </a:rPr>
              <a:t>rep</a:t>
            </a:r>
            <a:r>
              <a:rPr sz="3000" b="1" spc="-254" dirty="0">
                <a:latin typeface="Arial"/>
                <a:cs typeface="Arial"/>
              </a:rPr>
              <a:t>a</a:t>
            </a:r>
            <a:r>
              <a:rPr sz="3000" b="1" spc="-155" dirty="0">
                <a:latin typeface="Arial"/>
                <a:cs typeface="Arial"/>
              </a:rPr>
              <a:t>r</a:t>
            </a:r>
            <a:r>
              <a:rPr sz="3000" b="1" spc="-135" dirty="0">
                <a:latin typeface="Arial"/>
                <a:cs typeface="Arial"/>
              </a:rPr>
              <a:t>ati</a:t>
            </a:r>
            <a:r>
              <a:rPr sz="3000" b="1" spc="-235" dirty="0">
                <a:latin typeface="Arial"/>
                <a:cs typeface="Arial"/>
              </a:rPr>
              <a:t>o</a:t>
            </a:r>
            <a:r>
              <a:rPr sz="3000" b="1" spc="-250" dirty="0">
                <a:latin typeface="Arial"/>
                <a:cs typeface="Arial"/>
              </a:rPr>
              <a:t>n</a:t>
            </a:r>
            <a:r>
              <a:rPr sz="3000" b="1" spc="-385" dirty="0">
                <a:latin typeface="Arial"/>
                <a:cs typeface="Arial"/>
              </a:rPr>
              <a:t> </a:t>
            </a:r>
            <a:r>
              <a:rPr sz="3000" b="1" spc="-250" dirty="0">
                <a:latin typeface="Arial"/>
                <a:cs typeface="Arial"/>
              </a:rPr>
              <a:t>and</a:t>
            </a:r>
            <a:r>
              <a:rPr sz="3000" b="1" spc="-385" dirty="0">
                <a:latin typeface="Arial"/>
                <a:cs typeface="Arial"/>
              </a:rPr>
              <a:t> </a:t>
            </a:r>
            <a:r>
              <a:rPr sz="3000" b="1" spc="-220" dirty="0">
                <a:latin typeface="Arial"/>
                <a:cs typeface="Arial"/>
              </a:rPr>
              <a:t>D</a:t>
            </a:r>
            <a:r>
              <a:rPr sz="3000" b="1" spc="-430" dirty="0">
                <a:latin typeface="Arial"/>
                <a:cs typeface="Arial"/>
              </a:rPr>
              <a:t>es</a:t>
            </a:r>
            <a:r>
              <a:rPr sz="3000" b="1" spc="-445" dirty="0">
                <a:latin typeface="Arial"/>
                <a:cs typeface="Arial"/>
              </a:rPr>
              <a:t>c</a:t>
            </a:r>
            <a:r>
              <a:rPr sz="3000" b="1" spc="-105" dirty="0">
                <a:latin typeface="Arial"/>
                <a:cs typeface="Arial"/>
              </a:rPr>
              <a:t>r</a:t>
            </a:r>
            <a:r>
              <a:rPr sz="3000" b="1" spc="-85" dirty="0">
                <a:latin typeface="Arial"/>
                <a:cs typeface="Arial"/>
              </a:rPr>
              <a:t>i</a:t>
            </a:r>
            <a:r>
              <a:rPr sz="3000" b="1" spc="-150" dirty="0">
                <a:latin typeface="Arial"/>
                <a:cs typeface="Arial"/>
              </a:rPr>
              <a:t>pti</a:t>
            </a:r>
            <a:r>
              <a:rPr sz="3000" b="1" spc="-245" dirty="0">
                <a:latin typeface="Arial"/>
                <a:cs typeface="Arial"/>
              </a:rPr>
              <a:t>o</a:t>
            </a:r>
            <a:r>
              <a:rPr sz="3000" b="1" spc="-250" dirty="0">
                <a:latin typeface="Arial"/>
                <a:cs typeface="Arial"/>
              </a:rPr>
              <a:t>n</a:t>
            </a:r>
            <a:endParaRPr sz="3000">
              <a:latin typeface="Arial"/>
              <a:cs typeface="Arial"/>
            </a:endParaRPr>
          </a:p>
          <a:p>
            <a:pPr>
              <a:lnSpc>
                <a:spcPct val="100000"/>
              </a:lnSpc>
              <a:spcBef>
                <a:spcPts val="35"/>
              </a:spcBef>
            </a:pPr>
            <a:endParaRPr sz="4350">
              <a:latin typeface="Arial"/>
              <a:cs typeface="Arial"/>
            </a:endParaRPr>
          </a:p>
          <a:p>
            <a:pPr marL="12700">
              <a:lnSpc>
                <a:spcPct val="100000"/>
              </a:lnSpc>
            </a:pPr>
            <a:r>
              <a:rPr sz="3000" spc="-235" dirty="0">
                <a:latin typeface="MS PGothic"/>
                <a:cs typeface="MS PGothic"/>
              </a:rPr>
              <a:t>➤</a:t>
            </a:r>
            <a:r>
              <a:rPr sz="3000" b="1" spc="-235" dirty="0">
                <a:latin typeface="Arial"/>
                <a:cs typeface="Arial"/>
              </a:rPr>
              <a:t>Visuals</a:t>
            </a:r>
            <a:endParaRPr sz="3000">
              <a:latin typeface="Arial"/>
              <a:cs typeface="Arial"/>
            </a:endParaRPr>
          </a:p>
          <a:p>
            <a:pPr>
              <a:lnSpc>
                <a:spcPct val="100000"/>
              </a:lnSpc>
              <a:spcBef>
                <a:spcPts val="40"/>
              </a:spcBef>
            </a:pPr>
            <a:endParaRPr sz="4350">
              <a:latin typeface="Arial"/>
              <a:cs typeface="Arial"/>
            </a:endParaRPr>
          </a:p>
          <a:p>
            <a:pPr marL="12700">
              <a:lnSpc>
                <a:spcPct val="100000"/>
              </a:lnSpc>
            </a:pPr>
            <a:r>
              <a:rPr sz="3000" dirty="0">
                <a:latin typeface="MS PGothic"/>
                <a:cs typeface="MS PGothic"/>
              </a:rPr>
              <a:t>➤</a:t>
            </a:r>
            <a:r>
              <a:rPr sz="3000" b="1" spc="-345" dirty="0">
                <a:latin typeface="Arial"/>
                <a:cs typeface="Arial"/>
              </a:rPr>
              <a:t>A</a:t>
            </a:r>
            <a:r>
              <a:rPr sz="3000" b="1" spc="-220" dirty="0">
                <a:latin typeface="Arial"/>
                <a:cs typeface="Arial"/>
              </a:rPr>
              <a:t>bout</a:t>
            </a:r>
            <a:r>
              <a:rPr sz="3000" b="1" spc="-385" dirty="0">
                <a:latin typeface="Arial"/>
                <a:cs typeface="Arial"/>
              </a:rPr>
              <a:t> </a:t>
            </a:r>
            <a:r>
              <a:rPr sz="3000" b="1" spc="-515" dirty="0">
                <a:latin typeface="Arial"/>
                <a:cs typeface="Arial"/>
              </a:rPr>
              <a:t>T</a:t>
            </a:r>
            <a:r>
              <a:rPr sz="3000" b="1" spc="-320" dirty="0">
                <a:latin typeface="Arial"/>
                <a:cs typeface="Arial"/>
              </a:rPr>
              <a:t>ools</a:t>
            </a:r>
            <a:r>
              <a:rPr sz="3000" b="1" spc="-385" dirty="0">
                <a:latin typeface="Arial"/>
                <a:cs typeface="Arial"/>
              </a:rPr>
              <a:t> </a:t>
            </a:r>
            <a:r>
              <a:rPr sz="3000" b="1" spc="-250" dirty="0">
                <a:latin typeface="Arial"/>
                <a:cs typeface="Arial"/>
              </a:rPr>
              <a:t>and</a:t>
            </a:r>
            <a:r>
              <a:rPr sz="3000" b="1" spc="-385" dirty="0">
                <a:latin typeface="Arial"/>
                <a:cs typeface="Arial"/>
              </a:rPr>
              <a:t> </a:t>
            </a:r>
            <a:r>
              <a:rPr sz="3000" b="1" spc="-320" dirty="0">
                <a:latin typeface="Arial"/>
                <a:cs typeface="Arial"/>
              </a:rPr>
              <a:t>T</a:t>
            </a:r>
            <a:r>
              <a:rPr sz="3000" b="1" spc="-250" dirty="0">
                <a:latin typeface="Arial"/>
                <a:cs typeface="Arial"/>
              </a:rPr>
              <a:t>heme</a:t>
            </a:r>
            <a:endParaRPr sz="3000">
              <a:latin typeface="Arial"/>
              <a:cs typeface="Arial"/>
            </a:endParaRPr>
          </a:p>
          <a:p>
            <a:pPr>
              <a:lnSpc>
                <a:spcPct val="100000"/>
              </a:lnSpc>
              <a:spcBef>
                <a:spcPts val="35"/>
              </a:spcBef>
            </a:pPr>
            <a:endParaRPr sz="4350">
              <a:latin typeface="Arial"/>
              <a:cs typeface="Arial"/>
            </a:endParaRPr>
          </a:p>
          <a:p>
            <a:pPr marL="12700">
              <a:lnSpc>
                <a:spcPct val="100000"/>
              </a:lnSpc>
              <a:spcBef>
                <a:spcPts val="5"/>
              </a:spcBef>
            </a:pPr>
            <a:r>
              <a:rPr sz="3000" spc="-260" dirty="0">
                <a:latin typeface="MS PGothic"/>
                <a:cs typeface="MS PGothic"/>
              </a:rPr>
              <a:t>➤</a:t>
            </a:r>
            <a:r>
              <a:rPr sz="3000" b="1" spc="-260" dirty="0">
                <a:latin typeface="Arial"/>
                <a:cs typeface="Arial"/>
              </a:rPr>
              <a:t>Analysis</a:t>
            </a:r>
            <a:endParaRPr sz="3000">
              <a:latin typeface="Arial"/>
              <a:cs typeface="Arial"/>
            </a:endParaRPr>
          </a:p>
        </p:txBody>
      </p:sp>
      <p:sp>
        <p:nvSpPr>
          <p:cNvPr id="6" name="object 6"/>
          <p:cNvSpPr txBox="1">
            <a:spLocks noGrp="1"/>
          </p:cNvSpPr>
          <p:nvPr>
            <p:ph type="title"/>
          </p:nvPr>
        </p:nvSpPr>
        <p:spPr>
          <a:xfrm>
            <a:off x="1866775" y="460330"/>
            <a:ext cx="3328670" cy="1016000"/>
          </a:xfrm>
          <a:prstGeom prst="rect">
            <a:avLst/>
          </a:prstGeom>
        </p:spPr>
        <p:txBody>
          <a:bodyPr vert="horz" wrap="square" lIns="0" tIns="12700" rIns="0" bIns="0" rtlCol="0">
            <a:spAutoFit/>
          </a:bodyPr>
          <a:lstStyle/>
          <a:p>
            <a:pPr marL="12700">
              <a:lnSpc>
                <a:spcPct val="100000"/>
              </a:lnSpc>
              <a:spcBef>
                <a:spcPts val="100"/>
              </a:spcBef>
            </a:pPr>
            <a:r>
              <a:rPr sz="6500" b="0" spc="-5" dirty="0">
                <a:latin typeface="Arial"/>
                <a:cs typeface="Arial"/>
              </a:rPr>
              <a:t>Contents</a:t>
            </a:r>
            <a:endParaRPr sz="6500">
              <a:latin typeface="Arial"/>
              <a:cs typeface="Arial"/>
            </a:endParaRPr>
          </a:p>
        </p:txBody>
      </p:sp>
      <p:sp>
        <p:nvSpPr>
          <p:cNvPr id="7" name="object 7"/>
          <p:cNvSpPr/>
          <p:nvPr/>
        </p:nvSpPr>
        <p:spPr>
          <a:xfrm>
            <a:off x="1879475" y="1352187"/>
            <a:ext cx="3303904" cy="74295"/>
          </a:xfrm>
          <a:custGeom>
            <a:avLst/>
            <a:gdLst/>
            <a:ahLst/>
            <a:cxnLst/>
            <a:rect l="l" t="t" r="r" b="b"/>
            <a:pathLst>
              <a:path w="3303904" h="74294">
                <a:moveTo>
                  <a:pt x="3303618" y="74294"/>
                </a:moveTo>
                <a:lnTo>
                  <a:pt x="0" y="74294"/>
                </a:lnTo>
                <a:lnTo>
                  <a:pt x="0" y="0"/>
                </a:lnTo>
                <a:lnTo>
                  <a:pt x="3303618" y="0"/>
                </a:lnTo>
                <a:lnTo>
                  <a:pt x="3303618" y="74294"/>
                </a:lnTo>
                <a:close/>
              </a:path>
            </a:pathLst>
          </a:custGeom>
          <a:solidFill>
            <a:srgbClr val="000000"/>
          </a:solid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779211" y="1774463"/>
            <a:ext cx="14730094" cy="0"/>
          </a:xfrm>
          <a:custGeom>
            <a:avLst/>
            <a:gdLst/>
            <a:ahLst/>
            <a:cxnLst/>
            <a:rect l="l" t="t" r="r" b="b"/>
            <a:pathLst>
              <a:path w="14730094">
                <a:moveTo>
                  <a:pt x="0" y="0"/>
                </a:moveTo>
                <a:lnTo>
                  <a:pt x="14729575" y="0"/>
                </a:lnTo>
              </a:path>
            </a:pathLst>
          </a:custGeom>
          <a:ln w="28574">
            <a:solidFill>
              <a:srgbClr val="000000"/>
            </a:solidFill>
          </a:ln>
        </p:spPr>
        <p:txBody>
          <a:bodyPr wrap="square" lIns="0" tIns="0" rIns="0" bIns="0" rtlCol="0"/>
          <a:lstStyle/>
          <a:p>
            <a:endParaRPr/>
          </a:p>
        </p:txBody>
      </p:sp>
      <p:sp>
        <p:nvSpPr>
          <p:cNvPr id="3" name="object 3"/>
          <p:cNvSpPr/>
          <p:nvPr/>
        </p:nvSpPr>
        <p:spPr>
          <a:xfrm>
            <a:off x="1779211" y="1028700"/>
            <a:ext cx="14730094" cy="0"/>
          </a:xfrm>
          <a:custGeom>
            <a:avLst/>
            <a:gdLst/>
            <a:ahLst/>
            <a:cxnLst/>
            <a:rect l="l" t="t" r="r" b="b"/>
            <a:pathLst>
              <a:path w="14730094">
                <a:moveTo>
                  <a:pt x="0" y="0"/>
                </a:moveTo>
                <a:lnTo>
                  <a:pt x="14729575" y="0"/>
                </a:lnTo>
              </a:path>
            </a:pathLst>
          </a:custGeom>
          <a:ln w="28574">
            <a:solidFill>
              <a:srgbClr val="000000"/>
            </a:solidFill>
          </a:ln>
        </p:spPr>
        <p:txBody>
          <a:bodyPr wrap="square" lIns="0" tIns="0" rIns="0" bIns="0" rtlCol="0"/>
          <a:lstStyle/>
          <a:p>
            <a:endParaRPr/>
          </a:p>
        </p:txBody>
      </p:sp>
      <p:sp>
        <p:nvSpPr>
          <p:cNvPr id="4" name="object 4"/>
          <p:cNvSpPr txBox="1"/>
          <p:nvPr/>
        </p:nvSpPr>
        <p:spPr>
          <a:xfrm>
            <a:off x="1274748" y="1201179"/>
            <a:ext cx="14830425" cy="7861639"/>
          </a:xfrm>
          <a:prstGeom prst="rect">
            <a:avLst/>
          </a:prstGeom>
        </p:spPr>
        <p:txBody>
          <a:bodyPr vert="horz" wrap="square" lIns="0" tIns="12700" rIns="0" bIns="0" rtlCol="0">
            <a:spAutoFit/>
          </a:bodyPr>
          <a:lstStyle/>
          <a:p>
            <a:pPr marL="904875" algn="ctr">
              <a:lnSpc>
                <a:spcPct val="100000"/>
              </a:lnSpc>
              <a:spcBef>
                <a:spcPts val="100"/>
              </a:spcBef>
            </a:pPr>
            <a:r>
              <a:rPr sz="3200" i="1" spc="-5" dirty="0">
                <a:latin typeface="Arial"/>
                <a:cs typeface="Arial"/>
              </a:rPr>
              <a:t>Introduction</a:t>
            </a:r>
            <a:endParaRPr sz="3200" dirty="0">
              <a:latin typeface="Arial"/>
              <a:cs typeface="Arial"/>
            </a:endParaRPr>
          </a:p>
          <a:p>
            <a:pPr>
              <a:lnSpc>
                <a:spcPct val="100000"/>
              </a:lnSpc>
            </a:pPr>
            <a:endParaRPr sz="3500" dirty="0">
              <a:latin typeface="Arial"/>
              <a:cs typeface="Arial"/>
            </a:endParaRPr>
          </a:p>
          <a:p>
            <a:pPr marL="653415" indent="-266700" algn="just">
              <a:lnSpc>
                <a:spcPct val="103800"/>
              </a:lnSpc>
              <a:spcBef>
                <a:spcPts val="2190"/>
              </a:spcBef>
            </a:pPr>
            <a:r>
              <a:rPr sz="3250" dirty="0">
                <a:latin typeface="MS UI Gothic"/>
                <a:cs typeface="MS UI Gothic"/>
              </a:rPr>
              <a:t>➤</a:t>
            </a:r>
            <a:r>
              <a:rPr sz="3250" spc="-110" dirty="0">
                <a:latin typeface="MS UI Gothic"/>
                <a:cs typeface="MS UI Gothic"/>
              </a:rPr>
              <a:t> </a:t>
            </a:r>
            <a:r>
              <a:rPr lang="en-US" sz="3250" spc="-5" dirty="0">
                <a:latin typeface="Times New Roman"/>
                <a:cs typeface="Times New Roman"/>
              </a:rPr>
              <a:t>With FIFA being in the blood as many people of the world. You are tasked to tell the story of unsung analysts who put great efforts to provide accurate data to answer every question of fans.</a:t>
            </a:r>
          </a:p>
          <a:p>
            <a:pPr marL="653415" indent="-266700" algn="just">
              <a:lnSpc>
                <a:spcPct val="103800"/>
              </a:lnSpc>
              <a:spcBef>
                <a:spcPts val="2190"/>
              </a:spcBef>
            </a:pPr>
            <a:r>
              <a:rPr lang="en-US" sz="3250" spc="-5" dirty="0">
                <a:latin typeface="Times New Roman"/>
                <a:cs typeface="Times New Roman"/>
              </a:rPr>
              <a:t>   The FIFA World Cup is a global football competition contested by the various football- playing nations of the world. It is contested every four years and is the most prestigious and important trophy in the sport of football.</a:t>
            </a:r>
          </a:p>
          <a:p>
            <a:pPr marL="653415" indent="-266700" algn="just">
              <a:lnSpc>
                <a:spcPct val="103800"/>
              </a:lnSpc>
              <a:spcBef>
                <a:spcPts val="2190"/>
              </a:spcBef>
            </a:pPr>
            <a:r>
              <a:rPr lang="en-US" sz="3250" spc="-5" dirty="0">
                <a:latin typeface="Times New Roman"/>
                <a:cs typeface="Times New Roman"/>
              </a:rPr>
              <a:t>   The World Cups dataset show all information about all the World Cups in the </a:t>
            </a:r>
            <a:r>
              <a:rPr lang="en-US" sz="3250" spc="-5" dirty="0" err="1">
                <a:latin typeface="Times New Roman"/>
                <a:cs typeface="Times New Roman"/>
              </a:rPr>
              <a:t>history,while</a:t>
            </a:r>
            <a:r>
              <a:rPr lang="en-US" sz="3250" spc="-5" dirty="0">
                <a:latin typeface="Times New Roman"/>
                <a:cs typeface="Times New Roman"/>
              </a:rPr>
              <a:t> the World Cup Matches dataset shows all the results from the matches </a:t>
            </a:r>
            <a:r>
              <a:rPr lang="en-US" sz="3250" spc="-5" dirty="0" err="1">
                <a:latin typeface="Times New Roman"/>
                <a:cs typeface="Times New Roman"/>
              </a:rPr>
              <a:t>contestedas</a:t>
            </a:r>
            <a:r>
              <a:rPr lang="en-US" sz="3250" spc="-5" dirty="0">
                <a:latin typeface="Times New Roman"/>
                <a:cs typeface="Times New Roman"/>
              </a:rPr>
              <a:t> part of the cups.</a:t>
            </a:r>
            <a:endParaRPr lang="en-US" sz="3250" dirty="0">
              <a:latin typeface="Times New Roman"/>
              <a:cs typeface="Times New Roman"/>
            </a:endParaRPr>
          </a:p>
          <a:p>
            <a:pPr marL="653415" indent="-266700">
              <a:lnSpc>
                <a:spcPct val="103800"/>
              </a:lnSpc>
              <a:spcBef>
                <a:spcPts val="2190"/>
              </a:spcBef>
            </a:pPr>
            <a:r>
              <a:rPr sz="3250" dirty="0">
                <a:latin typeface="MS UI Gothic"/>
                <a:cs typeface="MS UI Gothic"/>
              </a:rPr>
              <a:t>➤</a:t>
            </a:r>
            <a:r>
              <a:rPr sz="3250" spc="-70" dirty="0">
                <a:latin typeface="MS UI Gothic"/>
                <a:cs typeface="MS UI Gothic"/>
              </a:rPr>
              <a:t> </a:t>
            </a:r>
            <a:r>
              <a:rPr sz="3250" b="1" spc="-5" dirty="0">
                <a:latin typeface="Times New Roman"/>
                <a:cs typeface="Times New Roman"/>
              </a:rPr>
              <a:t>Advantage</a:t>
            </a:r>
            <a:r>
              <a:rPr sz="3250" b="1" spc="290" dirty="0">
                <a:latin typeface="Times New Roman"/>
                <a:cs typeface="Times New Roman"/>
              </a:rPr>
              <a:t> </a:t>
            </a:r>
            <a:r>
              <a:rPr sz="3250" b="1" dirty="0">
                <a:latin typeface="Times New Roman"/>
                <a:cs typeface="Times New Roman"/>
              </a:rPr>
              <a:t>:</a:t>
            </a:r>
            <a:r>
              <a:rPr sz="3250" b="1" spc="305" dirty="0">
                <a:latin typeface="Times New Roman"/>
                <a:cs typeface="Times New Roman"/>
              </a:rPr>
              <a:t> </a:t>
            </a:r>
            <a:r>
              <a:rPr sz="3250" spc="-5" dirty="0">
                <a:latin typeface="Times New Roman"/>
                <a:cs typeface="Times New Roman"/>
              </a:rPr>
              <a:t>Analyst</a:t>
            </a:r>
            <a:r>
              <a:rPr sz="3250" spc="285" dirty="0">
                <a:latin typeface="Times New Roman"/>
                <a:cs typeface="Times New Roman"/>
              </a:rPr>
              <a:t> </a:t>
            </a:r>
            <a:r>
              <a:rPr sz="3250" spc="-10" dirty="0">
                <a:latin typeface="Times New Roman"/>
                <a:cs typeface="Times New Roman"/>
              </a:rPr>
              <a:t>can</a:t>
            </a:r>
            <a:r>
              <a:rPr sz="3250" spc="290" dirty="0">
                <a:latin typeface="Times New Roman"/>
                <a:cs typeface="Times New Roman"/>
              </a:rPr>
              <a:t> </a:t>
            </a:r>
            <a:r>
              <a:rPr sz="3250" spc="-10" dirty="0">
                <a:latin typeface="Times New Roman"/>
                <a:cs typeface="Times New Roman"/>
              </a:rPr>
              <a:t>easily</a:t>
            </a:r>
            <a:r>
              <a:rPr sz="3250" spc="290" dirty="0">
                <a:latin typeface="Times New Roman"/>
                <a:cs typeface="Times New Roman"/>
              </a:rPr>
              <a:t> </a:t>
            </a:r>
            <a:r>
              <a:rPr sz="3250" spc="-5" dirty="0">
                <a:latin typeface="Times New Roman"/>
                <a:cs typeface="Times New Roman"/>
              </a:rPr>
              <a:t>show</a:t>
            </a:r>
            <a:r>
              <a:rPr sz="3250" spc="285" dirty="0">
                <a:latin typeface="Times New Roman"/>
                <a:cs typeface="Times New Roman"/>
              </a:rPr>
              <a:t> </a:t>
            </a:r>
            <a:r>
              <a:rPr sz="3250" spc="-10" dirty="0">
                <a:latin typeface="Times New Roman"/>
                <a:cs typeface="Times New Roman"/>
              </a:rPr>
              <a:t>about</a:t>
            </a:r>
            <a:r>
              <a:rPr sz="3250" spc="290" dirty="0">
                <a:latin typeface="Times New Roman"/>
                <a:cs typeface="Times New Roman"/>
              </a:rPr>
              <a:t> </a:t>
            </a:r>
            <a:r>
              <a:rPr sz="3250" spc="-10" dirty="0">
                <a:latin typeface="Times New Roman"/>
                <a:cs typeface="Times New Roman"/>
              </a:rPr>
              <a:t>the</a:t>
            </a:r>
            <a:r>
              <a:rPr sz="3250" spc="290" dirty="0">
                <a:latin typeface="Times New Roman"/>
                <a:cs typeface="Times New Roman"/>
              </a:rPr>
              <a:t> </a:t>
            </a:r>
            <a:r>
              <a:rPr lang="en-US" sz="3250" spc="290" dirty="0">
                <a:latin typeface="Times New Roman"/>
                <a:cs typeface="Times New Roman"/>
              </a:rPr>
              <a:t>highest FIFA World Cup winner </a:t>
            </a:r>
            <a:r>
              <a:rPr sz="3250" spc="-10" dirty="0">
                <a:latin typeface="Times New Roman"/>
                <a:cs typeface="Times New Roman"/>
              </a:rPr>
              <a:t>through</a:t>
            </a:r>
            <a:r>
              <a:rPr sz="3250" spc="290" dirty="0">
                <a:latin typeface="Times New Roman"/>
                <a:cs typeface="Times New Roman"/>
              </a:rPr>
              <a:t> </a:t>
            </a:r>
            <a:r>
              <a:rPr sz="3250" spc="-10" dirty="0">
                <a:latin typeface="Times New Roman"/>
                <a:cs typeface="Times New Roman"/>
              </a:rPr>
              <a:t>the </a:t>
            </a:r>
            <a:r>
              <a:rPr sz="3250" spc="-800" dirty="0">
                <a:latin typeface="Times New Roman"/>
                <a:cs typeface="Times New Roman"/>
              </a:rPr>
              <a:t> </a:t>
            </a:r>
            <a:r>
              <a:rPr lang="en-US" sz="3250" spc="-5" dirty="0">
                <a:latin typeface="Times New Roman"/>
                <a:cs typeface="Times New Roman"/>
              </a:rPr>
              <a:t>FIFA history </a:t>
            </a:r>
            <a:r>
              <a:rPr sz="3250" spc="-5" dirty="0">
                <a:latin typeface="Times New Roman"/>
                <a:cs typeface="Times New Roman"/>
              </a:rPr>
              <a:t>in</a:t>
            </a:r>
            <a:r>
              <a:rPr sz="3250" spc="-10" dirty="0">
                <a:latin typeface="Times New Roman"/>
                <a:cs typeface="Times New Roman"/>
              </a:rPr>
              <a:t> terms </a:t>
            </a:r>
            <a:r>
              <a:rPr sz="3250" dirty="0">
                <a:latin typeface="Times New Roman"/>
                <a:cs typeface="Times New Roman"/>
              </a:rPr>
              <a:t>of how</a:t>
            </a:r>
            <a:r>
              <a:rPr sz="3250" spc="-5" dirty="0">
                <a:latin typeface="Times New Roman"/>
                <a:cs typeface="Times New Roman"/>
              </a:rPr>
              <a:t> </a:t>
            </a:r>
            <a:r>
              <a:rPr sz="3250" spc="-10" dirty="0">
                <a:latin typeface="Times New Roman"/>
                <a:cs typeface="Times New Roman"/>
              </a:rPr>
              <a:t>many</a:t>
            </a:r>
            <a:r>
              <a:rPr lang="en-US" sz="3250" spc="-10" dirty="0">
                <a:latin typeface="Times New Roman"/>
                <a:cs typeface="Times New Roman"/>
              </a:rPr>
              <a:t> titles each team won.</a:t>
            </a:r>
            <a:endParaRPr sz="3250" dirty="0">
              <a:latin typeface="Times New Roman"/>
              <a:cs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7012577" cy="10286999"/>
          </a:xfrm>
          <a:prstGeom prst="rect">
            <a:avLst/>
          </a:prstGeom>
        </p:spPr>
      </p:pic>
      <p:grpSp>
        <p:nvGrpSpPr>
          <p:cNvPr id="3" name="object 3"/>
          <p:cNvGrpSpPr/>
          <p:nvPr/>
        </p:nvGrpSpPr>
        <p:grpSpPr>
          <a:xfrm>
            <a:off x="11579424" y="0"/>
            <a:ext cx="672465" cy="10273030"/>
            <a:chOff x="11579424" y="0"/>
            <a:chExt cx="672465" cy="10273030"/>
          </a:xfrm>
        </p:grpSpPr>
        <p:sp>
          <p:nvSpPr>
            <p:cNvPr id="4" name="object 4"/>
            <p:cNvSpPr/>
            <p:nvPr/>
          </p:nvSpPr>
          <p:spPr>
            <a:xfrm>
              <a:off x="11886904" y="0"/>
              <a:ext cx="28575" cy="10273030"/>
            </a:xfrm>
            <a:custGeom>
              <a:avLst/>
              <a:gdLst/>
              <a:ahLst/>
              <a:cxnLst/>
              <a:rect l="l" t="t" r="r" b="b"/>
              <a:pathLst>
                <a:path w="28575" h="10273030">
                  <a:moveTo>
                    <a:pt x="28574" y="10272713"/>
                  </a:moveTo>
                  <a:lnTo>
                    <a:pt x="0" y="10272713"/>
                  </a:lnTo>
                  <a:lnTo>
                    <a:pt x="0" y="0"/>
                  </a:lnTo>
                  <a:lnTo>
                    <a:pt x="28574" y="0"/>
                  </a:lnTo>
                  <a:lnTo>
                    <a:pt x="28574" y="10272713"/>
                  </a:lnTo>
                  <a:close/>
                </a:path>
              </a:pathLst>
            </a:custGeom>
            <a:solidFill>
              <a:srgbClr val="CEC9BD"/>
            </a:solidFill>
          </p:spPr>
          <p:txBody>
            <a:bodyPr wrap="square" lIns="0" tIns="0" rIns="0" bIns="0" rtlCol="0"/>
            <a:lstStyle/>
            <a:p>
              <a:endParaRPr/>
            </a:p>
          </p:txBody>
        </p:sp>
        <p:sp>
          <p:nvSpPr>
            <p:cNvPr id="5" name="object 5"/>
            <p:cNvSpPr/>
            <p:nvPr/>
          </p:nvSpPr>
          <p:spPr>
            <a:xfrm>
              <a:off x="11579416" y="2761182"/>
              <a:ext cx="672465" cy="2720340"/>
            </a:xfrm>
            <a:custGeom>
              <a:avLst/>
              <a:gdLst/>
              <a:ahLst/>
              <a:cxnLst/>
              <a:rect l="l" t="t" r="r" b="b"/>
              <a:pathLst>
                <a:path w="672465" h="2720340">
                  <a:moveTo>
                    <a:pt x="672109" y="2382329"/>
                  </a:moveTo>
                  <a:lnTo>
                    <a:pt x="669048" y="2336660"/>
                  </a:lnTo>
                  <a:lnTo>
                    <a:pt x="660133" y="2292845"/>
                  </a:lnTo>
                  <a:lnTo>
                    <a:pt x="645744" y="2251291"/>
                  </a:lnTo>
                  <a:lnTo>
                    <a:pt x="626287" y="2212390"/>
                  </a:lnTo>
                  <a:lnTo>
                    <a:pt x="602170" y="2176551"/>
                  </a:lnTo>
                  <a:lnTo>
                    <a:pt x="573773" y="2144166"/>
                  </a:lnTo>
                  <a:lnTo>
                    <a:pt x="541515" y="2115629"/>
                  </a:lnTo>
                  <a:lnTo>
                    <a:pt x="505777" y="2091347"/>
                  </a:lnTo>
                  <a:lnTo>
                    <a:pt x="466966" y="2071725"/>
                  </a:lnTo>
                  <a:lnTo>
                    <a:pt x="425475" y="2057146"/>
                  </a:lnTo>
                  <a:lnTo>
                    <a:pt x="381711" y="2048027"/>
                  </a:lnTo>
                  <a:lnTo>
                    <a:pt x="336054" y="2044763"/>
                  </a:lnTo>
                  <a:lnTo>
                    <a:pt x="290410" y="2048027"/>
                  </a:lnTo>
                  <a:lnTo>
                    <a:pt x="246634" y="2057146"/>
                  </a:lnTo>
                  <a:lnTo>
                    <a:pt x="205143" y="2071725"/>
                  </a:lnTo>
                  <a:lnTo>
                    <a:pt x="166331" y="2091347"/>
                  </a:lnTo>
                  <a:lnTo>
                    <a:pt x="130606" y="2115629"/>
                  </a:lnTo>
                  <a:lnTo>
                    <a:pt x="98336" y="2144166"/>
                  </a:lnTo>
                  <a:lnTo>
                    <a:pt x="69951" y="2176551"/>
                  </a:lnTo>
                  <a:lnTo>
                    <a:pt x="45834" y="2212390"/>
                  </a:lnTo>
                  <a:lnTo>
                    <a:pt x="26377" y="2251291"/>
                  </a:lnTo>
                  <a:lnTo>
                    <a:pt x="11988" y="2292845"/>
                  </a:lnTo>
                  <a:lnTo>
                    <a:pt x="3060" y="2336660"/>
                  </a:lnTo>
                  <a:lnTo>
                    <a:pt x="0" y="2382329"/>
                  </a:lnTo>
                  <a:lnTo>
                    <a:pt x="3060" y="2427986"/>
                  </a:lnTo>
                  <a:lnTo>
                    <a:pt x="11988" y="2471801"/>
                  </a:lnTo>
                  <a:lnTo>
                    <a:pt x="26377" y="2513355"/>
                  </a:lnTo>
                  <a:lnTo>
                    <a:pt x="45834" y="2552255"/>
                  </a:lnTo>
                  <a:lnTo>
                    <a:pt x="69951" y="2588095"/>
                  </a:lnTo>
                  <a:lnTo>
                    <a:pt x="98336" y="2620480"/>
                  </a:lnTo>
                  <a:lnTo>
                    <a:pt x="130606" y="2649016"/>
                  </a:lnTo>
                  <a:lnTo>
                    <a:pt x="166331" y="2673299"/>
                  </a:lnTo>
                  <a:lnTo>
                    <a:pt x="205143" y="2692920"/>
                  </a:lnTo>
                  <a:lnTo>
                    <a:pt x="246634" y="2707500"/>
                  </a:lnTo>
                  <a:lnTo>
                    <a:pt x="290410" y="2716619"/>
                  </a:lnTo>
                  <a:lnTo>
                    <a:pt x="336054" y="2719882"/>
                  </a:lnTo>
                  <a:lnTo>
                    <a:pt x="381711" y="2716619"/>
                  </a:lnTo>
                  <a:lnTo>
                    <a:pt x="425475" y="2707500"/>
                  </a:lnTo>
                  <a:lnTo>
                    <a:pt x="466966" y="2692920"/>
                  </a:lnTo>
                  <a:lnTo>
                    <a:pt x="505777" y="2673299"/>
                  </a:lnTo>
                  <a:lnTo>
                    <a:pt x="541515" y="2649016"/>
                  </a:lnTo>
                  <a:lnTo>
                    <a:pt x="573773" y="2620480"/>
                  </a:lnTo>
                  <a:lnTo>
                    <a:pt x="602170" y="2588095"/>
                  </a:lnTo>
                  <a:lnTo>
                    <a:pt x="626287" y="2552255"/>
                  </a:lnTo>
                  <a:lnTo>
                    <a:pt x="645744" y="2513355"/>
                  </a:lnTo>
                  <a:lnTo>
                    <a:pt x="660133" y="2471801"/>
                  </a:lnTo>
                  <a:lnTo>
                    <a:pt x="669048" y="2427986"/>
                  </a:lnTo>
                  <a:lnTo>
                    <a:pt x="672109" y="2382329"/>
                  </a:lnTo>
                  <a:close/>
                </a:path>
                <a:path w="672465" h="2720340">
                  <a:moveTo>
                    <a:pt x="672109" y="337566"/>
                  </a:moveTo>
                  <a:lnTo>
                    <a:pt x="669048" y="291896"/>
                  </a:lnTo>
                  <a:lnTo>
                    <a:pt x="660133" y="248094"/>
                  </a:lnTo>
                  <a:lnTo>
                    <a:pt x="645744" y="206540"/>
                  </a:lnTo>
                  <a:lnTo>
                    <a:pt x="626287" y="167640"/>
                  </a:lnTo>
                  <a:lnTo>
                    <a:pt x="602170" y="131800"/>
                  </a:lnTo>
                  <a:lnTo>
                    <a:pt x="573773" y="99402"/>
                  </a:lnTo>
                  <a:lnTo>
                    <a:pt x="541515" y="70866"/>
                  </a:lnTo>
                  <a:lnTo>
                    <a:pt x="505777" y="46596"/>
                  </a:lnTo>
                  <a:lnTo>
                    <a:pt x="466966" y="26962"/>
                  </a:lnTo>
                  <a:lnTo>
                    <a:pt x="425475" y="12395"/>
                  </a:lnTo>
                  <a:lnTo>
                    <a:pt x="381711" y="3276"/>
                  </a:lnTo>
                  <a:lnTo>
                    <a:pt x="336054" y="0"/>
                  </a:lnTo>
                  <a:lnTo>
                    <a:pt x="290410" y="3276"/>
                  </a:lnTo>
                  <a:lnTo>
                    <a:pt x="246634" y="12395"/>
                  </a:lnTo>
                  <a:lnTo>
                    <a:pt x="205143" y="26962"/>
                  </a:lnTo>
                  <a:lnTo>
                    <a:pt x="166331" y="46596"/>
                  </a:lnTo>
                  <a:lnTo>
                    <a:pt x="130606" y="70866"/>
                  </a:lnTo>
                  <a:lnTo>
                    <a:pt x="98336" y="99402"/>
                  </a:lnTo>
                  <a:lnTo>
                    <a:pt x="69951" y="131800"/>
                  </a:lnTo>
                  <a:lnTo>
                    <a:pt x="45834" y="167640"/>
                  </a:lnTo>
                  <a:lnTo>
                    <a:pt x="26377" y="206540"/>
                  </a:lnTo>
                  <a:lnTo>
                    <a:pt x="11988" y="248094"/>
                  </a:lnTo>
                  <a:lnTo>
                    <a:pt x="3060" y="291896"/>
                  </a:lnTo>
                  <a:lnTo>
                    <a:pt x="0" y="337566"/>
                  </a:lnTo>
                  <a:lnTo>
                    <a:pt x="3060" y="383235"/>
                  </a:lnTo>
                  <a:lnTo>
                    <a:pt x="11988" y="427037"/>
                  </a:lnTo>
                  <a:lnTo>
                    <a:pt x="26377" y="468591"/>
                  </a:lnTo>
                  <a:lnTo>
                    <a:pt x="45834" y="507492"/>
                  </a:lnTo>
                  <a:lnTo>
                    <a:pt x="69951" y="543344"/>
                  </a:lnTo>
                  <a:lnTo>
                    <a:pt x="98336" y="575729"/>
                  </a:lnTo>
                  <a:lnTo>
                    <a:pt x="130606" y="604266"/>
                  </a:lnTo>
                  <a:lnTo>
                    <a:pt x="166331" y="628535"/>
                  </a:lnTo>
                  <a:lnTo>
                    <a:pt x="205143" y="648169"/>
                  </a:lnTo>
                  <a:lnTo>
                    <a:pt x="246634" y="662736"/>
                  </a:lnTo>
                  <a:lnTo>
                    <a:pt x="290410" y="671855"/>
                  </a:lnTo>
                  <a:lnTo>
                    <a:pt x="336054" y="675132"/>
                  </a:lnTo>
                  <a:lnTo>
                    <a:pt x="381711" y="671855"/>
                  </a:lnTo>
                  <a:lnTo>
                    <a:pt x="425475" y="662736"/>
                  </a:lnTo>
                  <a:lnTo>
                    <a:pt x="466966" y="648169"/>
                  </a:lnTo>
                  <a:lnTo>
                    <a:pt x="505777" y="628535"/>
                  </a:lnTo>
                  <a:lnTo>
                    <a:pt x="541515" y="604266"/>
                  </a:lnTo>
                  <a:lnTo>
                    <a:pt x="573773" y="575729"/>
                  </a:lnTo>
                  <a:lnTo>
                    <a:pt x="602170" y="543344"/>
                  </a:lnTo>
                  <a:lnTo>
                    <a:pt x="626287" y="507492"/>
                  </a:lnTo>
                  <a:lnTo>
                    <a:pt x="645744" y="468591"/>
                  </a:lnTo>
                  <a:lnTo>
                    <a:pt x="660133" y="427037"/>
                  </a:lnTo>
                  <a:lnTo>
                    <a:pt x="669048" y="383235"/>
                  </a:lnTo>
                  <a:lnTo>
                    <a:pt x="672109" y="337566"/>
                  </a:lnTo>
                  <a:close/>
                </a:path>
              </a:pathLst>
            </a:custGeom>
            <a:solidFill>
              <a:srgbClr val="CEC9BD"/>
            </a:solidFill>
          </p:spPr>
          <p:txBody>
            <a:bodyPr wrap="square" lIns="0" tIns="0" rIns="0" bIns="0" rtlCol="0"/>
            <a:lstStyle/>
            <a:p>
              <a:endParaRPr/>
            </a:p>
          </p:txBody>
        </p:sp>
      </p:grpSp>
      <p:sp>
        <p:nvSpPr>
          <p:cNvPr id="6" name="object 6"/>
          <p:cNvSpPr txBox="1"/>
          <p:nvPr/>
        </p:nvSpPr>
        <p:spPr>
          <a:xfrm>
            <a:off x="11716704" y="4927600"/>
            <a:ext cx="378460" cy="406400"/>
          </a:xfrm>
          <a:prstGeom prst="rect">
            <a:avLst/>
          </a:prstGeom>
        </p:spPr>
        <p:txBody>
          <a:bodyPr vert="horz" wrap="square" lIns="0" tIns="12700" rIns="0" bIns="0" rtlCol="0">
            <a:spAutoFit/>
          </a:bodyPr>
          <a:lstStyle/>
          <a:p>
            <a:pPr marL="12700">
              <a:lnSpc>
                <a:spcPct val="100000"/>
              </a:lnSpc>
              <a:spcBef>
                <a:spcPts val="100"/>
              </a:spcBef>
            </a:pPr>
            <a:r>
              <a:rPr sz="2500" spc="-5" dirty="0">
                <a:latin typeface="Arial MT"/>
                <a:cs typeface="Arial MT"/>
              </a:rPr>
              <a:t>03</a:t>
            </a:r>
            <a:endParaRPr sz="2500">
              <a:latin typeface="Arial MT"/>
              <a:cs typeface="Arial MT"/>
            </a:endParaRPr>
          </a:p>
        </p:txBody>
      </p:sp>
      <p:sp>
        <p:nvSpPr>
          <p:cNvPr id="7" name="object 7"/>
          <p:cNvSpPr/>
          <p:nvPr/>
        </p:nvSpPr>
        <p:spPr>
          <a:xfrm>
            <a:off x="11579424" y="6850693"/>
            <a:ext cx="672465" cy="675640"/>
          </a:xfrm>
          <a:custGeom>
            <a:avLst/>
            <a:gdLst/>
            <a:ahLst/>
            <a:cxnLst/>
            <a:rect l="l" t="t" r="r" b="b"/>
            <a:pathLst>
              <a:path w="672465" h="675640">
                <a:moveTo>
                  <a:pt x="336056" y="675124"/>
                </a:moveTo>
                <a:lnTo>
                  <a:pt x="290404" y="671857"/>
                </a:lnTo>
                <a:lnTo>
                  <a:pt x="246634" y="662737"/>
                </a:lnTo>
                <a:lnTo>
                  <a:pt x="205145" y="648164"/>
                </a:lnTo>
                <a:lnTo>
                  <a:pt x="166334" y="628537"/>
                </a:lnTo>
                <a:lnTo>
                  <a:pt x="130599" y="604257"/>
                </a:lnTo>
                <a:lnTo>
                  <a:pt x="98337" y="575723"/>
                </a:lnTo>
                <a:lnTo>
                  <a:pt x="69947" y="543334"/>
                </a:lnTo>
                <a:lnTo>
                  <a:pt x="45827" y="507490"/>
                </a:lnTo>
                <a:lnTo>
                  <a:pt x="26374" y="468592"/>
                </a:lnTo>
                <a:lnTo>
                  <a:pt x="11987" y="427038"/>
                </a:lnTo>
                <a:lnTo>
                  <a:pt x="3063" y="383228"/>
                </a:lnTo>
                <a:lnTo>
                  <a:pt x="0" y="337562"/>
                </a:lnTo>
                <a:lnTo>
                  <a:pt x="3063" y="291896"/>
                </a:lnTo>
                <a:lnTo>
                  <a:pt x="11987" y="248086"/>
                </a:lnTo>
                <a:lnTo>
                  <a:pt x="26374" y="206532"/>
                </a:lnTo>
                <a:lnTo>
                  <a:pt x="45827" y="167634"/>
                </a:lnTo>
                <a:lnTo>
                  <a:pt x="69947" y="131790"/>
                </a:lnTo>
                <a:lnTo>
                  <a:pt x="98337" y="99402"/>
                </a:lnTo>
                <a:lnTo>
                  <a:pt x="130599" y="70867"/>
                </a:lnTo>
                <a:lnTo>
                  <a:pt x="166334" y="46587"/>
                </a:lnTo>
                <a:lnTo>
                  <a:pt x="205145" y="26960"/>
                </a:lnTo>
                <a:lnTo>
                  <a:pt x="246634" y="12387"/>
                </a:lnTo>
                <a:lnTo>
                  <a:pt x="290404" y="3267"/>
                </a:lnTo>
                <a:lnTo>
                  <a:pt x="336056" y="0"/>
                </a:lnTo>
                <a:lnTo>
                  <a:pt x="381708" y="3267"/>
                </a:lnTo>
                <a:lnTo>
                  <a:pt x="425477" y="12387"/>
                </a:lnTo>
                <a:lnTo>
                  <a:pt x="466966" y="26960"/>
                </a:lnTo>
                <a:lnTo>
                  <a:pt x="505778" y="46587"/>
                </a:lnTo>
                <a:lnTo>
                  <a:pt x="541513" y="70867"/>
                </a:lnTo>
                <a:lnTo>
                  <a:pt x="573774" y="99402"/>
                </a:lnTo>
                <a:lnTo>
                  <a:pt x="602164" y="131790"/>
                </a:lnTo>
                <a:lnTo>
                  <a:pt x="626284" y="167634"/>
                </a:lnTo>
                <a:lnTo>
                  <a:pt x="645737" y="206532"/>
                </a:lnTo>
                <a:lnTo>
                  <a:pt x="660125" y="248086"/>
                </a:lnTo>
                <a:lnTo>
                  <a:pt x="669049" y="291896"/>
                </a:lnTo>
                <a:lnTo>
                  <a:pt x="672112" y="337562"/>
                </a:lnTo>
                <a:lnTo>
                  <a:pt x="669049" y="383228"/>
                </a:lnTo>
                <a:lnTo>
                  <a:pt x="660125" y="427038"/>
                </a:lnTo>
                <a:lnTo>
                  <a:pt x="645737" y="468592"/>
                </a:lnTo>
                <a:lnTo>
                  <a:pt x="626284" y="507490"/>
                </a:lnTo>
                <a:lnTo>
                  <a:pt x="602164" y="543334"/>
                </a:lnTo>
                <a:lnTo>
                  <a:pt x="573774" y="575723"/>
                </a:lnTo>
                <a:lnTo>
                  <a:pt x="541513" y="604257"/>
                </a:lnTo>
                <a:lnTo>
                  <a:pt x="505778" y="628537"/>
                </a:lnTo>
                <a:lnTo>
                  <a:pt x="466966" y="648164"/>
                </a:lnTo>
                <a:lnTo>
                  <a:pt x="425477" y="662737"/>
                </a:lnTo>
                <a:lnTo>
                  <a:pt x="381708" y="671857"/>
                </a:lnTo>
                <a:lnTo>
                  <a:pt x="336056" y="675124"/>
                </a:lnTo>
                <a:close/>
              </a:path>
            </a:pathLst>
          </a:custGeom>
          <a:solidFill>
            <a:srgbClr val="CEC9BD"/>
          </a:solidFill>
        </p:spPr>
        <p:txBody>
          <a:bodyPr wrap="square" lIns="0" tIns="0" rIns="0" bIns="0" rtlCol="0"/>
          <a:lstStyle/>
          <a:p>
            <a:endParaRPr/>
          </a:p>
        </p:txBody>
      </p:sp>
      <p:sp>
        <p:nvSpPr>
          <p:cNvPr id="8" name="object 8"/>
          <p:cNvSpPr txBox="1"/>
          <p:nvPr/>
        </p:nvSpPr>
        <p:spPr>
          <a:xfrm>
            <a:off x="11716704" y="6972356"/>
            <a:ext cx="378460" cy="406400"/>
          </a:xfrm>
          <a:prstGeom prst="rect">
            <a:avLst/>
          </a:prstGeom>
        </p:spPr>
        <p:txBody>
          <a:bodyPr vert="horz" wrap="square" lIns="0" tIns="12700" rIns="0" bIns="0" rtlCol="0">
            <a:spAutoFit/>
          </a:bodyPr>
          <a:lstStyle/>
          <a:p>
            <a:pPr marL="12700">
              <a:lnSpc>
                <a:spcPct val="100000"/>
              </a:lnSpc>
              <a:spcBef>
                <a:spcPts val="100"/>
              </a:spcBef>
            </a:pPr>
            <a:r>
              <a:rPr sz="2500" spc="-5" dirty="0">
                <a:latin typeface="Arial MT"/>
                <a:cs typeface="Arial MT"/>
              </a:rPr>
              <a:t>04</a:t>
            </a:r>
            <a:endParaRPr sz="2500">
              <a:latin typeface="Arial MT"/>
              <a:cs typeface="Arial MT"/>
            </a:endParaRPr>
          </a:p>
        </p:txBody>
      </p:sp>
      <p:sp>
        <p:nvSpPr>
          <p:cNvPr id="9" name="object 9"/>
          <p:cNvSpPr/>
          <p:nvPr/>
        </p:nvSpPr>
        <p:spPr>
          <a:xfrm>
            <a:off x="11579424" y="8895450"/>
            <a:ext cx="672465" cy="675640"/>
          </a:xfrm>
          <a:custGeom>
            <a:avLst/>
            <a:gdLst/>
            <a:ahLst/>
            <a:cxnLst/>
            <a:rect l="l" t="t" r="r" b="b"/>
            <a:pathLst>
              <a:path w="672465" h="675640">
                <a:moveTo>
                  <a:pt x="336056" y="675124"/>
                </a:moveTo>
                <a:lnTo>
                  <a:pt x="290404" y="671857"/>
                </a:lnTo>
                <a:lnTo>
                  <a:pt x="246634" y="662737"/>
                </a:lnTo>
                <a:lnTo>
                  <a:pt x="205145" y="648164"/>
                </a:lnTo>
                <a:lnTo>
                  <a:pt x="166334" y="628537"/>
                </a:lnTo>
                <a:lnTo>
                  <a:pt x="130599" y="604257"/>
                </a:lnTo>
                <a:lnTo>
                  <a:pt x="98337" y="575723"/>
                </a:lnTo>
                <a:lnTo>
                  <a:pt x="69947" y="543334"/>
                </a:lnTo>
                <a:lnTo>
                  <a:pt x="45827" y="507490"/>
                </a:lnTo>
                <a:lnTo>
                  <a:pt x="26374" y="468592"/>
                </a:lnTo>
                <a:lnTo>
                  <a:pt x="11987" y="427038"/>
                </a:lnTo>
                <a:lnTo>
                  <a:pt x="3063" y="383228"/>
                </a:lnTo>
                <a:lnTo>
                  <a:pt x="0" y="337562"/>
                </a:lnTo>
                <a:lnTo>
                  <a:pt x="3063" y="291896"/>
                </a:lnTo>
                <a:lnTo>
                  <a:pt x="11987" y="248086"/>
                </a:lnTo>
                <a:lnTo>
                  <a:pt x="26374" y="206532"/>
                </a:lnTo>
                <a:lnTo>
                  <a:pt x="45827" y="167634"/>
                </a:lnTo>
                <a:lnTo>
                  <a:pt x="69947" y="131790"/>
                </a:lnTo>
                <a:lnTo>
                  <a:pt x="98337" y="99401"/>
                </a:lnTo>
                <a:lnTo>
                  <a:pt x="130599" y="70867"/>
                </a:lnTo>
                <a:lnTo>
                  <a:pt x="166334" y="46587"/>
                </a:lnTo>
                <a:lnTo>
                  <a:pt x="205145" y="26960"/>
                </a:lnTo>
                <a:lnTo>
                  <a:pt x="246634" y="12387"/>
                </a:lnTo>
                <a:lnTo>
                  <a:pt x="290404" y="3267"/>
                </a:lnTo>
                <a:lnTo>
                  <a:pt x="336056" y="0"/>
                </a:lnTo>
                <a:lnTo>
                  <a:pt x="381708" y="3267"/>
                </a:lnTo>
                <a:lnTo>
                  <a:pt x="425477" y="12387"/>
                </a:lnTo>
                <a:lnTo>
                  <a:pt x="466966" y="26960"/>
                </a:lnTo>
                <a:lnTo>
                  <a:pt x="505778" y="46587"/>
                </a:lnTo>
                <a:lnTo>
                  <a:pt x="541513" y="70867"/>
                </a:lnTo>
                <a:lnTo>
                  <a:pt x="573774" y="99401"/>
                </a:lnTo>
                <a:lnTo>
                  <a:pt x="602164" y="131790"/>
                </a:lnTo>
                <a:lnTo>
                  <a:pt x="626284" y="167634"/>
                </a:lnTo>
                <a:lnTo>
                  <a:pt x="645737" y="206532"/>
                </a:lnTo>
                <a:lnTo>
                  <a:pt x="660125" y="248086"/>
                </a:lnTo>
                <a:lnTo>
                  <a:pt x="669049" y="291896"/>
                </a:lnTo>
                <a:lnTo>
                  <a:pt x="672112" y="337562"/>
                </a:lnTo>
                <a:lnTo>
                  <a:pt x="669049" y="383228"/>
                </a:lnTo>
                <a:lnTo>
                  <a:pt x="660125" y="427038"/>
                </a:lnTo>
                <a:lnTo>
                  <a:pt x="645737" y="468592"/>
                </a:lnTo>
                <a:lnTo>
                  <a:pt x="626284" y="507490"/>
                </a:lnTo>
                <a:lnTo>
                  <a:pt x="602164" y="543334"/>
                </a:lnTo>
                <a:lnTo>
                  <a:pt x="573774" y="575723"/>
                </a:lnTo>
                <a:lnTo>
                  <a:pt x="541513" y="604257"/>
                </a:lnTo>
                <a:lnTo>
                  <a:pt x="505778" y="628537"/>
                </a:lnTo>
                <a:lnTo>
                  <a:pt x="466966" y="648164"/>
                </a:lnTo>
                <a:lnTo>
                  <a:pt x="425477" y="662737"/>
                </a:lnTo>
                <a:lnTo>
                  <a:pt x="381708" y="671857"/>
                </a:lnTo>
                <a:lnTo>
                  <a:pt x="336056" y="675124"/>
                </a:lnTo>
                <a:close/>
              </a:path>
            </a:pathLst>
          </a:custGeom>
          <a:solidFill>
            <a:srgbClr val="CEC9BD"/>
          </a:solidFill>
        </p:spPr>
        <p:txBody>
          <a:bodyPr wrap="square" lIns="0" tIns="0" rIns="0" bIns="0" rtlCol="0"/>
          <a:lstStyle/>
          <a:p>
            <a:endParaRPr/>
          </a:p>
        </p:txBody>
      </p:sp>
      <p:sp>
        <p:nvSpPr>
          <p:cNvPr id="10" name="object 10"/>
          <p:cNvSpPr txBox="1"/>
          <p:nvPr/>
        </p:nvSpPr>
        <p:spPr>
          <a:xfrm>
            <a:off x="11716704" y="9017113"/>
            <a:ext cx="378460" cy="406400"/>
          </a:xfrm>
          <a:prstGeom prst="rect">
            <a:avLst/>
          </a:prstGeom>
        </p:spPr>
        <p:txBody>
          <a:bodyPr vert="horz" wrap="square" lIns="0" tIns="12700" rIns="0" bIns="0" rtlCol="0">
            <a:spAutoFit/>
          </a:bodyPr>
          <a:lstStyle/>
          <a:p>
            <a:pPr marL="12700">
              <a:lnSpc>
                <a:spcPct val="100000"/>
              </a:lnSpc>
              <a:spcBef>
                <a:spcPts val="100"/>
              </a:spcBef>
            </a:pPr>
            <a:r>
              <a:rPr sz="2500" spc="-5" dirty="0">
                <a:latin typeface="Arial MT"/>
                <a:cs typeface="Arial MT"/>
              </a:rPr>
              <a:t>05</a:t>
            </a:r>
            <a:endParaRPr sz="2500">
              <a:latin typeface="Arial MT"/>
              <a:cs typeface="Arial MT"/>
            </a:endParaRPr>
          </a:p>
        </p:txBody>
      </p:sp>
      <p:sp>
        <p:nvSpPr>
          <p:cNvPr id="11" name="object 11"/>
          <p:cNvSpPr txBox="1"/>
          <p:nvPr/>
        </p:nvSpPr>
        <p:spPr>
          <a:xfrm>
            <a:off x="430200" y="4309760"/>
            <a:ext cx="4529455" cy="1016000"/>
          </a:xfrm>
          <a:prstGeom prst="rect">
            <a:avLst/>
          </a:prstGeom>
        </p:spPr>
        <p:txBody>
          <a:bodyPr vert="horz" wrap="square" lIns="0" tIns="12700" rIns="0" bIns="0" rtlCol="0">
            <a:spAutoFit/>
          </a:bodyPr>
          <a:lstStyle/>
          <a:p>
            <a:pPr marL="12700">
              <a:lnSpc>
                <a:spcPct val="100000"/>
              </a:lnSpc>
              <a:spcBef>
                <a:spcPts val="100"/>
              </a:spcBef>
            </a:pPr>
            <a:r>
              <a:rPr sz="6500" i="1" spc="-15" dirty="0">
                <a:latin typeface="Arial"/>
                <a:cs typeface="Arial"/>
              </a:rPr>
              <a:t>Given</a:t>
            </a:r>
            <a:r>
              <a:rPr sz="6500" i="1" spc="-95" dirty="0">
                <a:latin typeface="Arial"/>
                <a:cs typeface="Arial"/>
              </a:rPr>
              <a:t> </a:t>
            </a:r>
            <a:r>
              <a:rPr sz="6500" i="1" spc="-125" dirty="0">
                <a:latin typeface="Arial"/>
                <a:cs typeface="Arial"/>
              </a:rPr>
              <a:t>Tasks</a:t>
            </a:r>
            <a:endParaRPr sz="6500">
              <a:latin typeface="Arial"/>
              <a:cs typeface="Arial"/>
            </a:endParaRPr>
          </a:p>
        </p:txBody>
      </p:sp>
      <p:sp>
        <p:nvSpPr>
          <p:cNvPr id="12" name="object 12"/>
          <p:cNvSpPr/>
          <p:nvPr/>
        </p:nvSpPr>
        <p:spPr>
          <a:xfrm>
            <a:off x="442900" y="5201618"/>
            <a:ext cx="4511675" cy="74295"/>
          </a:xfrm>
          <a:custGeom>
            <a:avLst/>
            <a:gdLst/>
            <a:ahLst/>
            <a:cxnLst/>
            <a:rect l="l" t="t" r="r" b="b"/>
            <a:pathLst>
              <a:path w="4511675" h="74295">
                <a:moveTo>
                  <a:pt x="4511080" y="74294"/>
                </a:moveTo>
                <a:lnTo>
                  <a:pt x="0" y="74294"/>
                </a:lnTo>
                <a:lnTo>
                  <a:pt x="0" y="0"/>
                </a:lnTo>
                <a:lnTo>
                  <a:pt x="4511080" y="0"/>
                </a:lnTo>
                <a:lnTo>
                  <a:pt x="4511080" y="74294"/>
                </a:lnTo>
                <a:close/>
              </a:path>
            </a:pathLst>
          </a:custGeom>
          <a:solidFill>
            <a:srgbClr val="000000"/>
          </a:solidFill>
        </p:spPr>
        <p:txBody>
          <a:bodyPr wrap="square" lIns="0" tIns="0" rIns="0" bIns="0" rtlCol="0"/>
          <a:lstStyle/>
          <a:p>
            <a:endParaRPr/>
          </a:p>
        </p:txBody>
      </p:sp>
      <p:sp>
        <p:nvSpPr>
          <p:cNvPr id="13" name="object 13"/>
          <p:cNvSpPr/>
          <p:nvPr/>
        </p:nvSpPr>
        <p:spPr>
          <a:xfrm>
            <a:off x="11579424" y="716425"/>
            <a:ext cx="672465" cy="675640"/>
          </a:xfrm>
          <a:custGeom>
            <a:avLst/>
            <a:gdLst/>
            <a:ahLst/>
            <a:cxnLst/>
            <a:rect l="l" t="t" r="r" b="b"/>
            <a:pathLst>
              <a:path w="672465" h="675640">
                <a:moveTo>
                  <a:pt x="336056" y="675124"/>
                </a:moveTo>
                <a:lnTo>
                  <a:pt x="290404" y="671857"/>
                </a:lnTo>
                <a:lnTo>
                  <a:pt x="246634" y="662737"/>
                </a:lnTo>
                <a:lnTo>
                  <a:pt x="205145" y="648164"/>
                </a:lnTo>
                <a:lnTo>
                  <a:pt x="166334" y="628537"/>
                </a:lnTo>
                <a:lnTo>
                  <a:pt x="130599" y="604257"/>
                </a:lnTo>
                <a:lnTo>
                  <a:pt x="98337" y="575723"/>
                </a:lnTo>
                <a:lnTo>
                  <a:pt x="69947" y="543334"/>
                </a:lnTo>
                <a:lnTo>
                  <a:pt x="45827" y="507490"/>
                </a:lnTo>
                <a:lnTo>
                  <a:pt x="26374" y="468592"/>
                </a:lnTo>
                <a:lnTo>
                  <a:pt x="11987" y="427038"/>
                </a:lnTo>
                <a:lnTo>
                  <a:pt x="3063" y="383228"/>
                </a:lnTo>
                <a:lnTo>
                  <a:pt x="0" y="337562"/>
                </a:lnTo>
                <a:lnTo>
                  <a:pt x="3063" y="291896"/>
                </a:lnTo>
                <a:lnTo>
                  <a:pt x="11987" y="248086"/>
                </a:lnTo>
                <a:lnTo>
                  <a:pt x="26374" y="206532"/>
                </a:lnTo>
                <a:lnTo>
                  <a:pt x="45827" y="167634"/>
                </a:lnTo>
                <a:lnTo>
                  <a:pt x="69947" y="131790"/>
                </a:lnTo>
                <a:lnTo>
                  <a:pt x="98337" y="99401"/>
                </a:lnTo>
                <a:lnTo>
                  <a:pt x="130599" y="70867"/>
                </a:lnTo>
                <a:lnTo>
                  <a:pt x="166334" y="46587"/>
                </a:lnTo>
                <a:lnTo>
                  <a:pt x="205145" y="26960"/>
                </a:lnTo>
                <a:lnTo>
                  <a:pt x="246634" y="12387"/>
                </a:lnTo>
                <a:lnTo>
                  <a:pt x="290404" y="3267"/>
                </a:lnTo>
                <a:lnTo>
                  <a:pt x="336056" y="0"/>
                </a:lnTo>
                <a:lnTo>
                  <a:pt x="381708" y="3267"/>
                </a:lnTo>
                <a:lnTo>
                  <a:pt x="425477" y="12387"/>
                </a:lnTo>
                <a:lnTo>
                  <a:pt x="466966" y="26960"/>
                </a:lnTo>
                <a:lnTo>
                  <a:pt x="505778" y="46587"/>
                </a:lnTo>
                <a:lnTo>
                  <a:pt x="541513" y="70867"/>
                </a:lnTo>
                <a:lnTo>
                  <a:pt x="573774" y="99401"/>
                </a:lnTo>
                <a:lnTo>
                  <a:pt x="602164" y="131790"/>
                </a:lnTo>
                <a:lnTo>
                  <a:pt x="626284" y="167634"/>
                </a:lnTo>
                <a:lnTo>
                  <a:pt x="645737" y="206532"/>
                </a:lnTo>
                <a:lnTo>
                  <a:pt x="660125" y="248086"/>
                </a:lnTo>
                <a:lnTo>
                  <a:pt x="669049" y="291896"/>
                </a:lnTo>
                <a:lnTo>
                  <a:pt x="672112" y="337562"/>
                </a:lnTo>
                <a:lnTo>
                  <a:pt x="669049" y="383228"/>
                </a:lnTo>
                <a:lnTo>
                  <a:pt x="660125" y="427038"/>
                </a:lnTo>
                <a:lnTo>
                  <a:pt x="645737" y="468592"/>
                </a:lnTo>
                <a:lnTo>
                  <a:pt x="626284" y="507490"/>
                </a:lnTo>
                <a:lnTo>
                  <a:pt x="602164" y="543334"/>
                </a:lnTo>
                <a:lnTo>
                  <a:pt x="573774" y="575723"/>
                </a:lnTo>
                <a:lnTo>
                  <a:pt x="541513" y="604257"/>
                </a:lnTo>
                <a:lnTo>
                  <a:pt x="505778" y="628537"/>
                </a:lnTo>
                <a:lnTo>
                  <a:pt x="466966" y="648164"/>
                </a:lnTo>
                <a:lnTo>
                  <a:pt x="425477" y="662737"/>
                </a:lnTo>
                <a:lnTo>
                  <a:pt x="381708" y="671857"/>
                </a:lnTo>
                <a:lnTo>
                  <a:pt x="336056" y="675124"/>
                </a:lnTo>
                <a:close/>
              </a:path>
            </a:pathLst>
          </a:custGeom>
          <a:solidFill>
            <a:srgbClr val="CEC9BD"/>
          </a:solidFill>
        </p:spPr>
        <p:txBody>
          <a:bodyPr wrap="square" lIns="0" tIns="0" rIns="0" bIns="0" rtlCol="0"/>
          <a:lstStyle/>
          <a:p>
            <a:endParaRPr/>
          </a:p>
        </p:txBody>
      </p:sp>
      <p:sp>
        <p:nvSpPr>
          <p:cNvPr id="14" name="object 14"/>
          <p:cNvSpPr txBox="1"/>
          <p:nvPr/>
        </p:nvSpPr>
        <p:spPr>
          <a:xfrm>
            <a:off x="11716704" y="838087"/>
            <a:ext cx="378460" cy="406400"/>
          </a:xfrm>
          <a:prstGeom prst="rect">
            <a:avLst/>
          </a:prstGeom>
        </p:spPr>
        <p:txBody>
          <a:bodyPr vert="horz" wrap="square" lIns="0" tIns="12700" rIns="0" bIns="0" rtlCol="0">
            <a:spAutoFit/>
          </a:bodyPr>
          <a:lstStyle/>
          <a:p>
            <a:pPr marL="12700">
              <a:lnSpc>
                <a:spcPct val="100000"/>
              </a:lnSpc>
              <a:spcBef>
                <a:spcPts val="100"/>
              </a:spcBef>
            </a:pPr>
            <a:r>
              <a:rPr sz="2500" spc="-5" dirty="0">
                <a:latin typeface="Arial MT"/>
                <a:cs typeface="Arial MT"/>
              </a:rPr>
              <a:t>01</a:t>
            </a:r>
            <a:endParaRPr sz="2500">
              <a:latin typeface="Arial MT"/>
              <a:cs typeface="Arial MT"/>
            </a:endParaRPr>
          </a:p>
        </p:txBody>
      </p:sp>
      <p:sp>
        <p:nvSpPr>
          <p:cNvPr id="15" name="object 15"/>
          <p:cNvSpPr txBox="1"/>
          <p:nvPr/>
        </p:nvSpPr>
        <p:spPr>
          <a:xfrm>
            <a:off x="11716704" y="439755"/>
            <a:ext cx="4168775" cy="2860783"/>
          </a:xfrm>
          <a:prstGeom prst="rect">
            <a:avLst/>
          </a:prstGeom>
        </p:spPr>
        <p:txBody>
          <a:bodyPr vert="horz" wrap="square" lIns="0" tIns="12700" rIns="0" bIns="0" rtlCol="0">
            <a:spAutoFit/>
          </a:bodyPr>
          <a:lstStyle/>
          <a:p>
            <a:pPr marL="805815" marR="5080">
              <a:lnSpc>
                <a:spcPct val="120000"/>
              </a:lnSpc>
              <a:spcBef>
                <a:spcPts val="100"/>
              </a:spcBef>
            </a:pPr>
            <a:r>
              <a:rPr sz="2200" b="1" spc="-15" dirty="0">
                <a:latin typeface="Arial"/>
                <a:cs typeface="Arial"/>
              </a:rPr>
              <a:t>Write </a:t>
            </a:r>
            <a:r>
              <a:rPr sz="2200" b="1" dirty="0">
                <a:latin typeface="Arial"/>
                <a:cs typeface="Arial"/>
              </a:rPr>
              <a:t>the </a:t>
            </a:r>
            <a:r>
              <a:rPr sz="2200" b="1" spc="-5" dirty="0">
                <a:latin typeface="Arial"/>
                <a:cs typeface="Arial"/>
              </a:rPr>
              <a:t>process </a:t>
            </a:r>
            <a:r>
              <a:rPr sz="2200" b="1" dirty="0">
                <a:latin typeface="Arial"/>
                <a:cs typeface="Arial"/>
              </a:rPr>
              <a:t>the </a:t>
            </a:r>
            <a:r>
              <a:rPr sz="2200" b="1" spc="5" dirty="0">
                <a:latin typeface="Arial"/>
                <a:cs typeface="Arial"/>
              </a:rPr>
              <a:t> </a:t>
            </a:r>
            <a:r>
              <a:rPr sz="2200" b="1" spc="-5" dirty="0">
                <a:latin typeface="Arial"/>
                <a:cs typeface="Arial"/>
              </a:rPr>
              <a:t>data</a:t>
            </a:r>
            <a:r>
              <a:rPr sz="2200" b="1" spc="-35" dirty="0">
                <a:latin typeface="Arial"/>
                <a:cs typeface="Arial"/>
              </a:rPr>
              <a:t> </a:t>
            </a:r>
            <a:r>
              <a:rPr lang="en-US" sz="2200" b="1" spc="-5" dirty="0">
                <a:latin typeface="Arial"/>
                <a:cs typeface="Arial"/>
              </a:rPr>
              <a:t>manipulated </a:t>
            </a:r>
            <a:r>
              <a:rPr sz="2200" b="1" spc="-25" dirty="0">
                <a:latin typeface="Arial"/>
                <a:cs typeface="Arial"/>
              </a:rPr>
              <a:t> </a:t>
            </a:r>
            <a:r>
              <a:rPr lang="en-US" sz="2200" b="1" spc="-25" dirty="0">
                <a:latin typeface="Arial"/>
                <a:cs typeface="Arial"/>
              </a:rPr>
              <a:t>using pandas</a:t>
            </a:r>
            <a:r>
              <a:rPr sz="2200" b="1" spc="-5" dirty="0">
                <a:latin typeface="Arial"/>
                <a:cs typeface="Arial"/>
              </a:rPr>
              <a:t>. In </a:t>
            </a:r>
            <a:r>
              <a:rPr sz="2200" b="1" dirty="0">
                <a:latin typeface="Arial"/>
                <a:cs typeface="Arial"/>
              </a:rPr>
              <a:t> </a:t>
            </a:r>
            <a:r>
              <a:rPr sz="2200" b="1" spc="-5" dirty="0">
                <a:latin typeface="Arial"/>
                <a:cs typeface="Arial"/>
              </a:rPr>
              <a:t>addition,mention </a:t>
            </a:r>
            <a:r>
              <a:rPr sz="2200" b="1" dirty="0">
                <a:latin typeface="Arial"/>
                <a:cs typeface="Arial"/>
              </a:rPr>
              <a:t>the </a:t>
            </a:r>
            <a:r>
              <a:rPr sz="2200" b="1" spc="5" dirty="0">
                <a:latin typeface="Arial"/>
                <a:cs typeface="Arial"/>
              </a:rPr>
              <a:t> </a:t>
            </a:r>
            <a:r>
              <a:rPr sz="2200" b="1" dirty="0">
                <a:latin typeface="Arial"/>
                <a:cs typeface="Arial"/>
              </a:rPr>
              <a:t>theme </a:t>
            </a:r>
            <a:r>
              <a:rPr sz="2200" b="1" spc="-5" dirty="0">
                <a:latin typeface="Arial"/>
                <a:cs typeface="Arial"/>
              </a:rPr>
              <a:t>on which you will </a:t>
            </a:r>
            <a:r>
              <a:rPr sz="2200" b="1" dirty="0">
                <a:latin typeface="Arial"/>
                <a:cs typeface="Arial"/>
              </a:rPr>
              <a:t> </a:t>
            </a:r>
            <a:r>
              <a:rPr sz="2200" b="1" spc="-5" dirty="0">
                <a:latin typeface="Arial"/>
                <a:cs typeface="Arial"/>
              </a:rPr>
              <a:t>be</a:t>
            </a:r>
            <a:r>
              <a:rPr sz="2200" b="1" spc="-15" dirty="0">
                <a:latin typeface="Arial"/>
                <a:cs typeface="Arial"/>
              </a:rPr>
              <a:t> </a:t>
            </a:r>
            <a:r>
              <a:rPr sz="2200" b="1" spc="-5" dirty="0">
                <a:latin typeface="Arial"/>
                <a:cs typeface="Arial"/>
              </a:rPr>
              <a:t>creating</a:t>
            </a:r>
            <a:r>
              <a:rPr sz="2200" b="1" spc="-10" dirty="0">
                <a:latin typeface="Arial"/>
                <a:cs typeface="Arial"/>
              </a:rPr>
              <a:t> </a:t>
            </a:r>
            <a:r>
              <a:rPr sz="2200" b="1" dirty="0">
                <a:latin typeface="Arial"/>
                <a:cs typeface="Arial"/>
              </a:rPr>
              <a:t>the</a:t>
            </a:r>
            <a:endParaRPr sz="2200" dirty="0">
              <a:latin typeface="Arial"/>
              <a:cs typeface="Arial"/>
            </a:endParaRPr>
          </a:p>
          <a:p>
            <a:pPr marL="12700">
              <a:lnSpc>
                <a:spcPct val="100000"/>
              </a:lnSpc>
              <a:spcBef>
                <a:spcPts val="225"/>
              </a:spcBef>
              <a:tabLst>
                <a:tab pos="805815" algn="l"/>
              </a:tabLst>
            </a:pPr>
            <a:r>
              <a:rPr sz="2500" spc="-5" dirty="0">
                <a:latin typeface="Arial MT"/>
                <a:cs typeface="Arial MT"/>
              </a:rPr>
              <a:t>02	</a:t>
            </a:r>
            <a:r>
              <a:rPr sz="2200" b="1" spc="-5" dirty="0">
                <a:latin typeface="Arial"/>
                <a:cs typeface="Arial"/>
              </a:rPr>
              <a:t>Dashboard.</a:t>
            </a:r>
            <a:endParaRPr sz="2200" dirty="0">
              <a:latin typeface="Arial"/>
              <a:cs typeface="Arial"/>
            </a:endParaRPr>
          </a:p>
        </p:txBody>
      </p:sp>
      <p:sp>
        <p:nvSpPr>
          <p:cNvPr id="16" name="object 16"/>
          <p:cNvSpPr txBox="1"/>
          <p:nvPr/>
        </p:nvSpPr>
        <p:spPr>
          <a:xfrm>
            <a:off x="12510163" y="4665842"/>
            <a:ext cx="3201035" cy="830580"/>
          </a:xfrm>
          <a:prstGeom prst="rect">
            <a:avLst/>
          </a:prstGeom>
        </p:spPr>
        <p:txBody>
          <a:bodyPr vert="horz" wrap="square" lIns="0" tIns="12700" rIns="0" bIns="0" rtlCol="0">
            <a:spAutoFit/>
          </a:bodyPr>
          <a:lstStyle/>
          <a:p>
            <a:pPr marL="12700" marR="5080">
              <a:lnSpc>
                <a:spcPct val="120000"/>
              </a:lnSpc>
              <a:spcBef>
                <a:spcPts val="100"/>
              </a:spcBef>
            </a:pPr>
            <a:r>
              <a:rPr sz="2200" b="1" spc="-5" dirty="0">
                <a:latin typeface="Arial"/>
                <a:cs typeface="Arial"/>
              </a:rPr>
              <a:t>Do</a:t>
            </a:r>
            <a:r>
              <a:rPr sz="2200" b="1" spc="-35" dirty="0">
                <a:latin typeface="Arial"/>
                <a:cs typeface="Arial"/>
              </a:rPr>
              <a:t> </a:t>
            </a:r>
            <a:r>
              <a:rPr sz="2200" b="1" dirty="0">
                <a:latin typeface="Arial"/>
                <a:cs typeface="Arial"/>
              </a:rPr>
              <a:t>the</a:t>
            </a:r>
            <a:r>
              <a:rPr sz="2200" b="1" spc="-35" dirty="0">
                <a:latin typeface="Arial"/>
                <a:cs typeface="Arial"/>
              </a:rPr>
              <a:t> </a:t>
            </a:r>
            <a:r>
              <a:rPr sz="2200" b="1" spc="-5" dirty="0">
                <a:latin typeface="Arial"/>
                <a:cs typeface="Arial"/>
              </a:rPr>
              <a:t>Data</a:t>
            </a:r>
            <a:r>
              <a:rPr sz="2200" b="1" spc="-35" dirty="0">
                <a:latin typeface="Arial"/>
                <a:cs typeface="Arial"/>
              </a:rPr>
              <a:t> </a:t>
            </a:r>
            <a:r>
              <a:rPr sz="2200" b="1" spc="-5" dirty="0">
                <a:latin typeface="Arial"/>
                <a:cs typeface="Arial"/>
              </a:rPr>
              <a:t>Preparation </a:t>
            </a:r>
            <a:r>
              <a:rPr sz="2200" b="1" spc="-595" dirty="0">
                <a:latin typeface="Arial"/>
                <a:cs typeface="Arial"/>
              </a:rPr>
              <a:t> </a:t>
            </a:r>
            <a:r>
              <a:rPr sz="2200" b="1" spc="-5" dirty="0">
                <a:latin typeface="Arial"/>
                <a:cs typeface="Arial"/>
              </a:rPr>
              <a:t>part.</a:t>
            </a:r>
            <a:endParaRPr sz="2200">
              <a:latin typeface="Arial"/>
              <a:cs typeface="Arial"/>
            </a:endParaRPr>
          </a:p>
        </p:txBody>
      </p:sp>
      <p:sp>
        <p:nvSpPr>
          <p:cNvPr id="17" name="object 17"/>
          <p:cNvSpPr txBox="1"/>
          <p:nvPr/>
        </p:nvSpPr>
        <p:spPr>
          <a:xfrm>
            <a:off x="12510163" y="9039780"/>
            <a:ext cx="2226945" cy="360680"/>
          </a:xfrm>
          <a:prstGeom prst="rect">
            <a:avLst/>
          </a:prstGeom>
        </p:spPr>
        <p:txBody>
          <a:bodyPr vert="horz" wrap="square" lIns="0" tIns="12700" rIns="0" bIns="0" rtlCol="0">
            <a:spAutoFit/>
          </a:bodyPr>
          <a:lstStyle/>
          <a:p>
            <a:pPr marL="12700">
              <a:lnSpc>
                <a:spcPct val="100000"/>
              </a:lnSpc>
              <a:spcBef>
                <a:spcPts val="100"/>
              </a:spcBef>
            </a:pPr>
            <a:r>
              <a:rPr sz="2200" b="1" spc="-5" dirty="0">
                <a:latin typeface="Arial"/>
                <a:cs typeface="Arial"/>
              </a:rPr>
              <a:t>Build</a:t>
            </a:r>
            <a:r>
              <a:rPr sz="2200" b="1" spc="-50" dirty="0">
                <a:latin typeface="Arial"/>
                <a:cs typeface="Arial"/>
              </a:rPr>
              <a:t> </a:t>
            </a:r>
            <a:r>
              <a:rPr sz="2200" b="1" dirty="0">
                <a:latin typeface="Arial"/>
                <a:cs typeface="Arial"/>
              </a:rPr>
              <a:t>a</a:t>
            </a:r>
            <a:r>
              <a:rPr sz="2200" b="1" spc="-45" dirty="0">
                <a:latin typeface="Arial"/>
                <a:cs typeface="Arial"/>
              </a:rPr>
              <a:t> </a:t>
            </a:r>
            <a:r>
              <a:rPr sz="2200" b="1" spc="-5" dirty="0">
                <a:latin typeface="Arial"/>
                <a:cs typeface="Arial"/>
              </a:rPr>
              <a:t>Storyline</a:t>
            </a:r>
            <a:endParaRPr sz="2200">
              <a:latin typeface="Arial"/>
              <a:cs typeface="Arial"/>
            </a:endParaRPr>
          </a:p>
        </p:txBody>
      </p:sp>
      <p:sp>
        <p:nvSpPr>
          <p:cNvPr id="18" name="object 18"/>
          <p:cNvSpPr txBox="1"/>
          <p:nvPr/>
        </p:nvSpPr>
        <p:spPr>
          <a:xfrm>
            <a:off x="8489380" y="6995029"/>
            <a:ext cx="2834005" cy="360680"/>
          </a:xfrm>
          <a:prstGeom prst="rect">
            <a:avLst/>
          </a:prstGeom>
        </p:spPr>
        <p:txBody>
          <a:bodyPr vert="horz" wrap="square" lIns="0" tIns="12700" rIns="0" bIns="0" rtlCol="0">
            <a:spAutoFit/>
          </a:bodyPr>
          <a:lstStyle/>
          <a:p>
            <a:pPr marL="12700">
              <a:lnSpc>
                <a:spcPct val="100000"/>
              </a:lnSpc>
              <a:spcBef>
                <a:spcPts val="100"/>
              </a:spcBef>
            </a:pPr>
            <a:r>
              <a:rPr sz="2200" b="1" spc="-5" dirty="0">
                <a:latin typeface="Arial"/>
                <a:cs typeface="Arial"/>
              </a:rPr>
              <a:t>Build</a:t>
            </a:r>
            <a:r>
              <a:rPr sz="2200" b="1" spc="-50" dirty="0">
                <a:latin typeface="Arial"/>
                <a:cs typeface="Arial"/>
              </a:rPr>
              <a:t> </a:t>
            </a:r>
            <a:r>
              <a:rPr sz="2200" b="1" dirty="0">
                <a:latin typeface="Arial"/>
                <a:cs typeface="Arial"/>
              </a:rPr>
              <a:t>the</a:t>
            </a:r>
            <a:r>
              <a:rPr sz="2200" b="1" spc="-45" dirty="0">
                <a:latin typeface="Arial"/>
                <a:cs typeface="Arial"/>
              </a:rPr>
              <a:t> </a:t>
            </a:r>
            <a:r>
              <a:rPr sz="2200" b="1" spc="-5" dirty="0">
                <a:latin typeface="Arial"/>
                <a:cs typeface="Arial"/>
              </a:rPr>
              <a:t>Dashboard.</a:t>
            </a:r>
            <a:endParaRPr sz="2200">
              <a:latin typeface="Arial"/>
              <a:cs typeface="Arial"/>
            </a:endParaRPr>
          </a:p>
        </p:txBody>
      </p:sp>
      <p:sp>
        <p:nvSpPr>
          <p:cNvPr id="19" name="object 19"/>
          <p:cNvSpPr txBox="1"/>
          <p:nvPr/>
        </p:nvSpPr>
        <p:spPr>
          <a:xfrm>
            <a:off x="8009621" y="2635361"/>
            <a:ext cx="3388995" cy="787973"/>
          </a:xfrm>
          <a:prstGeom prst="rect">
            <a:avLst/>
          </a:prstGeom>
        </p:spPr>
        <p:txBody>
          <a:bodyPr vert="horz" wrap="square" lIns="0" tIns="12700" rIns="0" bIns="0" rtlCol="0">
            <a:spAutoFit/>
          </a:bodyPr>
          <a:lstStyle/>
          <a:p>
            <a:pPr marL="286385" marR="5080" indent="-274320">
              <a:lnSpc>
                <a:spcPct val="120000"/>
              </a:lnSpc>
              <a:spcBef>
                <a:spcPts val="100"/>
              </a:spcBef>
            </a:pPr>
            <a:r>
              <a:rPr lang="en-US" sz="2200" b="1" spc="-60" dirty="0">
                <a:latin typeface="Arial"/>
                <a:cs typeface="Arial"/>
              </a:rPr>
              <a:t>Applied some formulae on the data using excel</a:t>
            </a:r>
            <a:r>
              <a:rPr sz="2200" b="1" spc="-5" dirty="0">
                <a:latin typeface="Arial"/>
                <a:cs typeface="Arial"/>
              </a:rPr>
              <a:t>.</a:t>
            </a:r>
            <a:endParaRPr sz="2200" dirty="0">
              <a:latin typeface="Arial"/>
              <a:cs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5200" y="2110580"/>
            <a:ext cx="9347835" cy="436880"/>
          </a:xfrm>
          <a:prstGeom prst="rect">
            <a:avLst/>
          </a:prstGeom>
        </p:spPr>
        <p:txBody>
          <a:bodyPr vert="horz" wrap="square" lIns="0" tIns="12700" rIns="0" bIns="0" rtlCol="0">
            <a:spAutoFit/>
          </a:bodyPr>
          <a:lstStyle/>
          <a:p>
            <a:pPr marL="12700">
              <a:lnSpc>
                <a:spcPct val="100000"/>
              </a:lnSpc>
              <a:spcBef>
                <a:spcPts val="100"/>
              </a:spcBef>
            </a:pPr>
            <a:r>
              <a:rPr b="0" i="0" spc="-5" dirty="0">
                <a:latin typeface="MS PGothic"/>
                <a:cs typeface="MS PGothic"/>
              </a:rPr>
              <a:t>➤</a:t>
            </a:r>
            <a:r>
              <a:rPr b="0" i="0" spc="-5" dirty="0">
                <a:latin typeface="Arial MT"/>
                <a:cs typeface="Arial MT"/>
              </a:rPr>
              <a:t>Data</a:t>
            </a:r>
            <a:r>
              <a:rPr b="0" i="0" spc="-15" dirty="0">
                <a:latin typeface="Arial MT"/>
                <a:cs typeface="Arial MT"/>
              </a:rPr>
              <a:t> </a:t>
            </a:r>
            <a:r>
              <a:rPr b="0" i="0" spc="-5" dirty="0">
                <a:latin typeface="Arial MT"/>
                <a:cs typeface="Arial MT"/>
              </a:rPr>
              <a:t>was</a:t>
            </a:r>
            <a:r>
              <a:rPr b="0" i="0" spc="-10" dirty="0">
                <a:latin typeface="Arial MT"/>
                <a:cs typeface="Arial MT"/>
              </a:rPr>
              <a:t> </a:t>
            </a:r>
            <a:r>
              <a:rPr b="0" i="0" spc="-5" dirty="0">
                <a:latin typeface="Arial MT"/>
                <a:cs typeface="Arial MT"/>
              </a:rPr>
              <a:t>given</a:t>
            </a:r>
            <a:r>
              <a:rPr b="0" i="0" spc="-10" dirty="0">
                <a:latin typeface="Arial MT"/>
                <a:cs typeface="Arial MT"/>
              </a:rPr>
              <a:t> </a:t>
            </a:r>
            <a:r>
              <a:rPr b="0" i="0" spc="-5" dirty="0">
                <a:latin typeface="Arial MT"/>
                <a:cs typeface="Arial MT"/>
              </a:rPr>
              <a:t>into</a:t>
            </a:r>
            <a:r>
              <a:rPr b="0" i="0" spc="-10" dirty="0">
                <a:latin typeface="Arial MT"/>
                <a:cs typeface="Arial MT"/>
              </a:rPr>
              <a:t> </a:t>
            </a:r>
            <a:r>
              <a:rPr b="0" i="0" spc="-5" dirty="0">
                <a:latin typeface="Arial MT"/>
                <a:cs typeface="Arial MT"/>
              </a:rPr>
              <a:t>three</a:t>
            </a:r>
            <a:r>
              <a:rPr b="0" i="0" spc="-15" dirty="0">
                <a:latin typeface="Arial MT"/>
                <a:cs typeface="Arial MT"/>
              </a:rPr>
              <a:t> </a:t>
            </a:r>
            <a:r>
              <a:rPr b="0" i="0" spc="-5" dirty="0">
                <a:latin typeface="Arial MT"/>
                <a:cs typeface="Arial MT"/>
              </a:rPr>
              <a:t>parts</a:t>
            </a:r>
            <a:r>
              <a:rPr b="0" i="0" spc="-15" dirty="0">
                <a:latin typeface="Arial MT"/>
                <a:cs typeface="Arial MT"/>
              </a:rPr>
              <a:t> </a:t>
            </a:r>
            <a:r>
              <a:rPr b="0" i="0" dirty="0">
                <a:latin typeface="Arial MT"/>
                <a:cs typeface="Arial MT"/>
              </a:rPr>
              <a:t>:</a:t>
            </a:r>
            <a:r>
              <a:rPr b="0" i="0" spc="-15" dirty="0">
                <a:latin typeface="Arial MT"/>
                <a:cs typeface="Arial MT"/>
              </a:rPr>
              <a:t> </a:t>
            </a:r>
            <a:r>
              <a:rPr b="0" i="0" dirty="0">
                <a:latin typeface="Arial MT"/>
                <a:cs typeface="Arial MT"/>
              </a:rPr>
              <a:t>(1</a:t>
            </a:r>
            <a:r>
              <a:rPr lang="en-US" b="0" i="0" dirty="0">
                <a:latin typeface="Arial MT"/>
                <a:cs typeface="Arial MT"/>
              </a:rPr>
              <a:t>WorldCupMatches</a:t>
            </a:r>
            <a:endParaRPr b="0" i="0" spc="-5" dirty="0">
              <a:latin typeface="Arial MT"/>
              <a:cs typeface="Arial MT"/>
            </a:endParaRPr>
          </a:p>
        </p:txBody>
      </p:sp>
      <p:sp>
        <p:nvSpPr>
          <p:cNvPr id="3" name="object 3"/>
          <p:cNvSpPr txBox="1"/>
          <p:nvPr/>
        </p:nvSpPr>
        <p:spPr>
          <a:xfrm>
            <a:off x="2626066" y="2718984"/>
            <a:ext cx="12498070" cy="6040628"/>
          </a:xfrm>
          <a:prstGeom prst="rect">
            <a:avLst/>
          </a:prstGeom>
        </p:spPr>
        <p:txBody>
          <a:bodyPr vert="horz" wrap="square" lIns="0" tIns="12700" rIns="0" bIns="0" rtlCol="0">
            <a:spAutoFit/>
          </a:bodyPr>
          <a:lstStyle/>
          <a:p>
            <a:pPr marL="1257300">
              <a:lnSpc>
                <a:spcPct val="100000"/>
              </a:lnSpc>
              <a:spcBef>
                <a:spcPts val="100"/>
              </a:spcBef>
            </a:pPr>
            <a:r>
              <a:rPr sz="2700" dirty="0">
                <a:latin typeface="Arial MT"/>
                <a:cs typeface="Arial MT"/>
              </a:rPr>
              <a:t>(2)</a:t>
            </a:r>
            <a:r>
              <a:rPr sz="2700" spc="-15" dirty="0">
                <a:latin typeface="Arial MT"/>
                <a:cs typeface="Arial MT"/>
              </a:rPr>
              <a:t> </a:t>
            </a:r>
            <a:r>
              <a:rPr lang="en-US" sz="2700" spc="-15" dirty="0">
                <a:latin typeface="Arial MT"/>
                <a:cs typeface="Arial MT"/>
              </a:rPr>
              <a:t>WorldCupPlayers  </a:t>
            </a:r>
            <a:r>
              <a:rPr sz="2700" dirty="0">
                <a:latin typeface="Arial MT"/>
                <a:cs typeface="Arial MT"/>
              </a:rPr>
              <a:t>(3)</a:t>
            </a:r>
            <a:r>
              <a:rPr lang="en-US" sz="2700" dirty="0">
                <a:latin typeface="Arial MT"/>
                <a:cs typeface="Arial MT"/>
              </a:rPr>
              <a:t>WorldCups </a:t>
            </a:r>
            <a:r>
              <a:rPr sz="2700" spc="-5" dirty="0">
                <a:latin typeface="Arial MT"/>
                <a:cs typeface="Arial MT"/>
              </a:rPr>
              <a:t>.</a:t>
            </a:r>
            <a:endParaRPr sz="2700" dirty="0">
              <a:latin typeface="Arial MT"/>
              <a:cs typeface="Arial MT"/>
            </a:endParaRPr>
          </a:p>
          <a:p>
            <a:pPr marL="9525" algn="ctr">
              <a:lnSpc>
                <a:spcPct val="100000"/>
              </a:lnSpc>
            </a:pPr>
            <a:endParaRPr lang="en-US" sz="3900" dirty="0">
              <a:latin typeface="Arial MT"/>
              <a:cs typeface="MS PGothic"/>
            </a:endParaRPr>
          </a:p>
          <a:p>
            <a:pPr marL="9525" algn="ctr">
              <a:lnSpc>
                <a:spcPct val="100000"/>
              </a:lnSpc>
            </a:pPr>
            <a:r>
              <a:rPr sz="2700" spc="-5" dirty="0">
                <a:latin typeface="MS PGothic"/>
                <a:cs typeface="MS PGothic"/>
              </a:rPr>
              <a:t>➤</a:t>
            </a:r>
            <a:r>
              <a:rPr lang="en-US" sz="2700" spc="-5" dirty="0">
                <a:latin typeface="Arial MT"/>
                <a:cs typeface="MS PGothic"/>
              </a:rPr>
              <a:t>I did some data analyzing in pandas to understand the data.</a:t>
            </a:r>
            <a:endParaRPr sz="2700" dirty="0">
              <a:latin typeface="Arial MT"/>
              <a:cs typeface="Arial MT"/>
            </a:endParaRPr>
          </a:p>
          <a:p>
            <a:pPr>
              <a:lnSpc>
                <a:spcPct val="100000"/>
              </a:lnSpc>
              <a:spcBef>
                <a:spcPts val="35"/>
              </a:spcBef>
            </a:pPr>
            <a:endParaRPr sz="3350" dirty="0">
              <a:latin typeface="Arial MT"/>
              <a:cs typeface="Arial MT"/>
            </a:endParaRPr>
          </a:p>
          <a:p>
            <a:pPr marL="12700" marR="5080" algn="ctr">
              <a:lnSpc>
                <a:spcPct val="120000"/>
              </a:lnSpc>
            </a:pPr>
            <a:r>
              <a:rPr sz="2700" spc="-5" dirty="0">
                <a:latin typeface="Arial MT"/>
                <a:cs typeface="MS PGothic"/>
              </a:rPr>
              <a:t>➤</a:t>
            </a:r>
            <a:r>
              <a:rPr lang="en-US" sz="2700" spc="-5" dirty="0">
                <a:latin typeface="Arial MT"/>
                <a:cs typeface="MS PGothic"/>
              </a:rPr>
              <a:t>Some of the attributes were not useful so I used the main attributes.</a:t>
            </a:r>
          </a:p>
          <a:p>
            <a:pPr marL="12700" marR="5080" algn="ctr">
              <a:lnSpc>
                <a:spcPct val="120000"/>
              </a:lnSpc>
            </a:pPr>
            <a:endParaRPr sz="3350" dirty="0">
              <a:latin typeface="Arial MT"/>
              <a:cs typeface="Arial MT"/>
            </a:endParaRPr>
          </a:p>
          <a:p>
            <a:pPr marL="904875" marR="893444" algn="ctr">
              <a:lnSpc>
                <a:spcPct val="120000"/>
              </a:lnSpc>
            </a:pPr>
            <a:r>
              <a:rPr sz="2700" spc="-5" dirty="0">
                <a:latin typeface="MS PGothic"/>
                <a:cs typeface="MS PGothic"/>
              </a:rPr>
              <a:t>➤</a:t>
            </a:r>
            <a:r>
              <a:rPr lang="en-US" sz="2700" spc="-5" dirty="0">
                <a:latin typeface="Arial MT"/>
                <a:cs typeface="MS PGothic"/>
              </a:rPr>
              <a:t>Made some of the tables on pandas itself so that helped me in making visualization.</a:t>
            </a:r>
          </a:p>
          <a:p>
            <a:pPr marL="904875" marR="893444" algn="ctr">
              <a:lnSpc>
                <a:spcPct val="120000"/>
              </a:lnSpc>
            </a:pPr>
            <a:endParaRPr sz="3900" dirty="0">
              <a:latin typeface="Arial MT"/>
              <a:cs typeface="Arial MT"/>
            </a:endParaRPr>
          </a:p>
          <a:p>
            <a:pPr marL="11430" algn="ctr">
              <a:lnSpc>
                <a:spcPct val="100000"/>
              </a:lnSpc>
            </a:pPr>
            <a:r>
              <a:rPr sz="2700" spc="-5" dirty="0">
                <a:latin typeface="MS PGothic"/>
                <a:cs typeface="MS PGothic"/>
              </a:rPr>
              <a:t>➤</a:t>
            </a:r>
            <a:r>
              <a:rPr sz="2700" spc="-5" dirty="0">
                <a:latin typeface="Arial MT"/>
                <a:cs typeface="Arial MT"/>
              </a:rPr>
              <a:t>Data</a:t>
            </a:r>
            <a:r>
              <a:rPr sz="2700" spc="-15" dirty="0">
                <a:latin typeface="Arial MT"/>
                <a:cs typeface="Arial MT"/>
              </a:rPr>
              <a:t> </a:t>
            </a:r>
            <a:r>
              <a:rPr sz="2700" spc="-5" dirty="0">
                <a:latin typeface="Arial MT"/>
                <a:cs typeface="Arial MT"/>
              </a:rPr>
              <a:t>is</a:t>
            </a:r>
            <a:r>
              <a:rPr sz="2700" spc="-15" dirty="0">
                <a:latin typeface="Arial MT"/>
                <a:cs typeface="Arial MT"/>
              </a:rPr>
              <a:t> </a:t>
            </a:r>
            <a:r>
              <a:rPr sz="2700" spc="-5" dirty="0">
                <a:latin typeface="Arial MT"/>
                <a:cs typeface="Arial MT"/>
              </a:rPr>
              <a:t>in</a:t>
            </a:r>
            <a:r>
              <a:rPr sz="2700" spc="-10" dirty="0">
                <a:latin typeface="Arial MT"/>
                <a:cs typeface="Arial MT"/>
              </a:rPr>
              <a:t> </a:t>
            </a:r>
            <a:r>
              <a:rPr sz="2700" spc="-5" dirty="0">
                <a:latin typeface="Arial MT"/>
                <a:cs typeface="Arial MT"/>
              </a:rPr>
              <a:t>form</a:t>
            </a:r>
            <a:r>
              <a:rPr sz="2700" spc="-20" dirty="0">
                <a:latin typeface="Arial MT"/>
                <a:cs typeface="Arial MT"/>
              </a:rPr>
              <a:t> </a:t>
            </a:r>
            <a:r>
              <a:rPr sz="2700" spc="-5" dirty="0">
                <a:latin typeface="Arial MT"/>
                <a:cs typeface="Arial MT"/>
              </a:rPr>
              <a:t>of</a:t>
            </a:r>
            <a:r>
              <a:rPr sz="2700" spc="-10" dirty="0">
                <a:latin typeface="Arial MT"/>
                <a:cs typeface="Arial MT"/>
              </a:rPr>
              <a:t> </a:t>
            </a:r>
            <a:r>
              <a:rPr sz="2700" spc="-5" dirty="0">
                <a:latin typeface="Arial MT"/>
                <a:cs typeface="Arial MT"/>
              </a:rPr>
              <a:t>numeric</a:t>
            </a:r>
            <a:r>
              <a:rPr sz="2700" spc="-15" dirty="0">
                <a:latin typeface="Arial MT"/>
                <a:cs typeface="Arial MT"/>
              </a:rPr>
              <a:t> </a:t>
            </a:r>
            <a:r>
              <a:rPr sz="2700" spc="-5" dirty="0">
                <a:latin typeface="Arial MT"/>
                <a:cs typeface="Arial MT"/>
              </a:rPr>
              <a:t>and</a:t>
            </a:r>
            <a:r>
              <a:rPr sz="2700" spc="-15" dirty="0">
                <a:latin typeface="Arial MT"/>
                <a:cs typeface="Arial MT"/>
              </a:rPr>
              <a:t> </a:t>
            </a:r>
            <a:r>
              <a:rPr sz="2700" spc="-5" dirty="0">
                <a:latin typeface="Arial MT"/>
                <a:cs typeface="Arial MT"/>
              </a:rPr>
              <a:t>alphabets</a:t>
            </a:r>
            <a:endParaRPr lang="en-US" sz="2700" spc="-5" dirty="0">
              <a:latin typeface="Arial MT"/>
              <a:cs typeface="Arial MT"/>
            </a:endParaRPr>
          </a:p>
          <a:p>
            <a:pPr marL="11430" algn="ctr">
              <a:lnSpc>
                <a:spcPct val="100000"/>
              </a:lnSpc>
            </a:pPr>
            <a:endParaRPr lang="en-US" sz="2700" dirty="0">
              <a:latin typeface="Arial MT"/>
              <a:cs typeface="Arial MT"/>
            </a:endParaRPr>
          </a:p>
          <a:p>
            <a:pPr marL="11430" algn="ctr">
              <a:lnSpc>
                <a:spcPct val="100000"/>
              </a:lnSpc>
            </a:pPr>
            <a:r>
              <a:rPr sz="2700" spc="-10" dirty="0">
                <a:latin typeface="MS PGothic"/>
                <a:cs typeface="MS PGothic"/>
              </a:rPr>
              <a:t>➤</a:t>
            </a:r>
            <a:r>
              <a:rPr lang="en-US" sz="2700" spc="-10" dirty="0">
                <a:latin typeface="Arial MT"/>
                <a:cs typeface="MS PGothic"/>
              </a:rPr>
              <a:t>Then using this data I made all the visualization</a:t>
            </a:r>
            <a:endParaRPr sz="3900" dirty="0">
              <a:latin typeface="Arial MT"/>
              <a:cs typeface="Arial MT"/>
            </a:endParaRPr>
          </a:p>
        </p:txBody>
      </p:sp>
      <p:sp>
        <p:nvSpPr>
          <p:cNvPr id="4" name="object 4"/>
          <p:cNvSpPr txBox="1"/>
          <p:nvPr/>
        </p:nvSpPr>
        <p:spPr>
          <a:xfrm>
            <a:off x="6427494" y="1063415"/>
            <a:ext cx="4895215" cy="421640"/>
          </a:xfrm>
          <a:prstGeom prst="rect">
            <a:avLst/>
          </a:prstGeom>
        </p:spPr>
        <p:txBody>
          <a:bodyPr vert="horz" wrap="square" lIns="0" tIns="12700" rIns="0" bIns="0" rtlCol="0">
            <a:spAutoFit/>
          </a:bodyPr>
          <a:lstStyle/>
          <a:p>
            <a:pPr marL="12700">
              <a:lnSpc>
                <a:spcPct val="100000"/>
              </a:lnSpc>
              <a:spcBef>
                <a:spcPts val="100"/>
              </a:spcBef>
            </a:pPr>
            <a:r>
              <a:rPr sz="2600" b="1" u="heavy" spc="-5" dirty="0">
                <a:uFill>
                  <a:solidFill>
                    <a:srgbClr val="000000"/>
                  </a:solidFill>
                </a:uFill>
                <a:latin typeface="Arial"/>
                <a:cs typeface="Arial"/>
              </a:rPr>
              <a:t>Data</a:t>
            </a:r>
            <a:r>
              <a:rPr sz="2600" b="1" u="heavy" spc="-35" dirty="0">
                <a:uFill>
                  <a:solidFill>
                    <a:srgbClr val="000000"/>
                  </a:solidFill>
                </a:uFill>
                <a:latin typeface="Arial"/>
                <a:cs typeface="Arial"/>
              </a:rPr>
              <a:t> </a:t>
            </a:r>
            <a:r>
              <a:rPr sz="2600" b="1" u="heavy" spc="-10" dirty="0">
                <a:uFill>
                  <a:solidFill>
                    <a:srgbClr val="000000"/>
                  </a:solidFill>
                </a:uFill>
                <a:latin typeface="Arial"/>
                <a:cs typeface="Arial"/>
              </a:rPr>
              <a:t>Preparation</a:t>
            </a:r>
            <a:r>
              <a:rPr sz="2600" b="1" u="heavy" spc="-35" dirty="0">
                <a:uFill>
                  <a:solidFill>
                    <a:srgbClr val="000000"/>
                  </a:solidFill>
                </a:uFill>
                <a:latin typeface="Arial"/>
                <a:cs typeface="Arial"/>
              </a:rPr>
              <a:t> </a:t>
            </a:r>
            <a:r>
              <a:rPr sz="2600" b="1" u="heavy" dirty="0">
                <a:uFill>
                  <a:solidFill>
                    <a:srgbClr val="000000"/>
                  </a:solidFill>
                </a:uFill>
                <a:latin typeface="Arial"/>
                <a:cs typeface="Arial"/>
              </a:rPr>
              <a:t>&amp;</a:t>
            </a:r>
            <a:r>
              <a:rPr sz="2600" b="1" u="heavy" spc="-30" dirty="0">
                <a:uFill>
                  <a:solidFill>
                    <a:srgbClr val="000000"/>
                  </a:solidFill>
                </a:uFill>
                <a:latin typeface="Arial"/>
                <a:cs typeface="Arial"/>
              </a:rPr>
              <a:t> </a:t>
            </a:r>
            <a:r>
              <a:rPr sz="2600" b="1" u="heavy" spc="-5" dirty="0">
                <a:uFill>
                  <a:solidFill>
                    <a:srgbClr val="000000"/>
                  </a:solidFill>
                </a:uFill>
                <a:latin typeface="Arial"/>
                <a:cs typeface="Arial"/>
              </a:rPr>
              <a:t>Description</a:t>
            </a:r>
            <a:endParaRPr sz="2600">
              <a:latin typeface="Arial"/>
              <a:cs typeface="Arial"/>
            </a:endParaRPr>
          </a:p>
        </p:txBody>
      </p:sp>
      <p:sp>
        <p:nvSpPr>
          <p:cNvPr id="5" name="object 5"/>
          <p:cNvSpPr/>
          <p:nvPr/>
        </p:nvSpPr>
        <p:spPr>
          <a:xfrm>
            <a:off x="1779211" y="1774463"/>
            <a:ext cx="14730094" cy="0"/>
          </a:xfrm>
          <a:custGeom>
            <a:avLst/>
            <a:gdLst/>
            <a:ahLst/>
            <a:cxnLst/>
            <a:rect l="l" t="t" r="r" b="b"/>
            <a:pathLst>
              <a:path w="14730094">
                <a:moveTo>
                  <a:pt x="0" y="0"/>
                </a:moveTo>
                <a:lnTo>
                  <a:pt x="14729575" y="0"/>
                </a:lnTo>
              </a:path>
            </a:pathLst>
          </a:custGeom>
          <a:ln w="28574">
            <a:solidFill>
              <a:srgbClr val="000000"/>
            </a:solidFill>
          </a:ln>
        </p:spPr>
        <p:txBody>
          <a:bodyPr wrap="square" lIns="0" tIns="0" rIns="0" bIns="0" rtlCol="0"/>
          <a:lstStyle/>
          <a:p>
            <a:endParaRPr/>
          </a:p>
        </p:txBody>
      </p:sp>
      <p:sp>
        <p:nvSpPr>
          <p:cNvPr id="6" name="object 6"/>
          <p:cNvSpPr/>
          <p:nvPr/>
        </p:nvSpPr>
        <p:spPr>
          <a:xfrm>
            <a:off x="1779211" y="952500"/>
            <a:ext cx="14730094" cy="0"/>
          </a:xfrm>
          <a:custGeom>
            <a:avLst/>
            <a:gdLst/>
            <a:ahLst/>
            <a:cxnLst/>
            <a:rect l="l" t="t" r="r" b="b"/>
            <a:pathLst>
              <a:path w="14730094">
                <a:moveTo>
                  <a:pt x="0" y="0"/>
                </a:moveTo>
                <a:lnTo>
                  <a:pt x="14729700" y="0"/>
                </a:lnTo>
              </a:path>
            </a:pathLst>
          </a:custGeom>
          <a:ln w="28574">
            <a:solidFill>
              <a:srgbClr val="000000"/>
            </a:solidFill>
          </a:ln>
        </p:spPr>
        <p:txBody>
          <a:bodyPr wrap="square" lIns="0" tIns="0" rIns="0" bIns="0" rtlCol="0"/>
          <a:lstStyle/>
          <a:p>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015700" y="571500"/>
            <a:ext cx="8256600" cy="628377"/>
          </a:xfrm>
          <a:prstGeom prst="rect">
            <a:avLst/>
          </a:prstGeom>
        </p:spPr>
        <p:txBody>
          <a:bodyPr vert="horz" wrap="square" lIns="0" tIns="12700" rIns="0" bIns="0" rtlCol="0">
            <a:spAutoFit/>
          </a:bodyPr>
          <a:lstStyle/>
          <a:p>
            <a:pPr marL="63500">
              <a:spcBef>
                <a:spcPts val="435"/>
              </a:spcBef>
            </a:pPr>
            <a:r>
              <a:rPr lang="en-US" sz="4000" b="1" u="sng" kern="0" dirty="0">
                <a:solidFill>
                  <a:schemeClr val="bg1"/>
                </a:solidFill>
                <a:effectLst/>
                <a:latin typeface="Times New Roman" panose="02020603050405020304" pitchFamily="18" charset="0"/>
                <a:ea typeface="Times New Roman" panose="02020603050405020304" pitchFamily="18" charset="0"/>
              </a:rPr>
              <a:t>KPIs</a:t>
            </a:r>
            <a:r>
              <a:rPr lang="en-US" sz="4000" b="1" u="sng" kern="0" spc="-25" dirty="0">
                <a:solidFill>
                  <a:schemeClr val="bg1"/>
                </a:solidFill>
                <a:effectLst/>
                <a:latin typeface="Times New Roman" panose="02020603050405020304" pitchFamily="18" charset="0"/>
                <a:ea typeface="Times New Roman" panose="02020603050405020304" pitchFamily="18" charset="0"/>
              </a:rPr>
              <a:t> </a:t>
            </a:r>
            <a:r>
              <a:rPr lang="en-US" sz="4000" b="1" u="sng" kern="0" dirty="0">
                <a:solidFill>
                  <a:schemeClr val="bg1"/>
                </a:solidFill>
                <a:effectLst/>
                <a:latin typeface="Times New Roman" panose="02020603050405020304" pitchFamily="18" charset="0"/>
                <a:ea typeface="Times New Roman" panose="02020603050405020304" pitchFamily="18" charset="0"/>
              </a:rPr>
              <a:t>(Key</a:t>
            </a:r>
            <a:r>
              <a:rPr lang="en-US" sz="4000" b="1" u="sng" kern="0" spc="-25" dirty="0">
                <a:solidFill>
                  <a:schemeClr val="bg1"/>
                </a:solidFill>
                <a:effectLst/>
                <a:latin typeface="Times New Roman" panose="02020603050405020304" pitchFamily="18" charset="0"/>
                <a:ea typeface="Times New Roman" panose="02020603050405020304" pitchFamily="18" charset="0"/>
              </a:rPr>
              <a:t> </a:t>
            </a:r>
            <a:r>
              <a:rPr lang="en-US" sz="4000" b="1" u="sng" kern="0" dirty="0">
                <a:solidFill>
                  <a:schemeClr val="bg1"/>
                </a:solidFill>
                <a:effectLst/>
                <a:latin typeface="Times New Roman" panose="02020603050405020304" pitchFamily="18" charset="0"/>
                <a:ea typeface="Times New Roman" panose="02020603050405020304" pitchFamily="18" charset="0"/>
              </a:rPr>
              <a:t>Performance</a:t>
            </a:r>
            <a:r>
              <a:rPr lang="en-US" sz="4000" b="1" u="sng" kern="0" spc="-30" dirty="0">
                <a:solidFill>
                  <a:schemeClr val="bg1"/>
                </a:solidFill>
                <a:effectLst/>
                <a:latin typeface="Times New Roman" panose="02020603050405020304" pitchFamily="18" charset="0"/>
                <a:ea typeface="Times New Roman" panose="02020603050405020304" pitchFamily="18" charset="0"/>
              </a:rPr>
              <a:t> </a:t>
            </a:r>
            <a:r>
              <a:rPr lang="en-US" sz="4000" b="1" u="sng" kern="0" dirty="0">
                <a:solidFill>
                  <a:schemeClr val="bg1"/>
                </a:solidFill>
                <a:effectLst/>
                <a:latin typeface="Times New Roman" panose="02020603050405020304" pitchFamily="18" charset="0"/>
                <a:ea typeface="Times New Roman" panose="02020603050405020304" pitchFamily="18" charset="0"/>
              </a:rPr>
              <a:t>Indicators)</a:t>
            </a:r>
            <a:endParaRPr lang="en-IN" sz="4000" b="1" u="sng" kern="0" dirty="0">
              <a:solidFill>
                <a:schemeClr val="bg1"/>
              </a:solidFill>
              <a:effectLst/>
              <a:latin typeface="Times New Roman" panose="02020603050405020304" pitchFamily="18" charset="0"/>
              <a:ea typeface="Times New Roman" panose="02020603050405020304" pitchFamily="18" charset="0"/>
            </a:endParaRPr>
          </a:p>
        </p:txBody>
      </p:sp>
      <p:sp>
        <p:nvSpPr>
          <p:cNvPr id="4" name="object 4"/>
          <p:cNvSpPr txBox="1"/>
          <p:nvPr/>
        </p:nvSpPr>
        <p:spPr>
          <a:xfrm>
            <a:off x="4676374" y="1647574"/>
            <a:ext cx="10335025" cy="8427179"/>
          </a:xfrm>
          <a:prstGeom prst="rect">
            <a:avLst/>
          </a:prstGeom>
        </p:spPr>
        <p:txBody>
          <a:bodyPr vert="horz" wrap="square" lIns="0" tIns="69215" rIns="0" bIns="0" rtlCol="0">
            <a:spAutoFit/>
          </a:bodyPr>
          <a:lstStyle/>
          <a:p>
            <a:pPr marL="342900" lvl="0" indent="-342900" algn="just">
              <a:lnSpc>
                <a:spcPts val="1375"/>
              </a:lnSpc>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Top World cup winners.</a:t>
            </a:r>
            <a:endParaRPr lang="en-IN" sz="3600" dirty="0">
              <a:solidFill>
                <a:schemeClr val="bg1"/>
              </a:solidFill>
              <a:effectLst/>
              <a:latin typeface="Times New Roman" panose="02020603050405020304" pitchFamily="18" charset="0"/>
              <a:ea typeface="Times New Roman" panose="02020603050405020304" pitchFamily="18" charset="0"/>
            </a:endParaRPr>
          </a:p>
          <a:p>
            <a:pPr marL="342900" marR="78105" lvl="0" indent="-342900" algn="just">
              <a:lnSpc>
                <a:spcPct val="106000"/>
              </a:lnSpc>
              <a:spcBef>
                <a:spcPts val="860"/>
              </a:spcBef>
              <a:spcAft>
                <a:spcPts val="0"/>
              </a:spcAft>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Most no. of world cup winning team.</a:t>
            </a:r>
            <a:endParaRPr lang="en-IN" sz="3600" dirty="0">
              <a:solidFill>
                <a:schemeClr val="bg1"/>
              </a:solidFill>
              <a:effectLst/>
              <a:latin typeface="Times New Roman" panose="02020603050405020304" pitchFamily="18" charset="0"/>
              <a:ea typeface="Times New Roman" panose="02020603050405020304" pitchFamily="18" charset="0"/>
            </a:endParaRPr>
          </a:p>
          <a:p>
            <a:pPr marL="342900" marR="78105" lvl="0" indent="-342900" algn="just">
              <a:lnSpc>
                <a:spcPct val="106000"/>
              </a:lnSpc>
              <a:spcBef>
                <a:spcPts val="860"/>
              </a:spcBef>
              <a:spcAft>
                <a:spcPts val="0"/>
              </a:spcAft>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Highest no. of runner up titles.</a:t>
            </a:r>
            <a:endParaRPr lang="en-IN" sz="3600" dirty="0">
              <a:solidFill>
                <a:schemeClr val="bg1"/>
              </a:solidFill>
              <a:effectLst/>
              <a:latin typeface="Times New Roman" panose="02020603050405020304" pitchFamily="18" charset="0"/>
              <a:ea typeface="Times New Roman" panose="02020603050405020304" pitchFamily="18" charset="0"/>
            </a:endParaRPr>
          </a:p>
          <a:p>
            <a:pPr marL="342900" marR="78105" lvl="0" indent="-342900" algn="just">
              <a:lnSpc>
                <a:spcPct val="106000"/>
              </a:lnSpc>
              <a:spcBef>
                <a:spcPts val="860"/>
              </a:spcBef>
              <a:spcAft>
                <a:spcPts val="0"/>
              </a:spcAft>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Highest no. of third titles.</a:t>
            </a:r>
            <a:endParaRPr lang="en-IN" sz="3600" dirty="0">
              <a:solidFill>
                <a:schemeClr val="bg1"/>
              </a:solidFill>
              <a:effectLst/>
              <a:latin typeface="Times New Roman" panose="02020603050405020304" pitchFamily="18" charset="0"/>
              <a:ea typeface="Times New Roman" panose="02020603050405020304" pitchFamily="18" charset="0"/>
            </a:endParaRPr>
          </a:p>
          <a:p>
            <a:pPr marL="342900" marR="78105" lvl="0" indent="-342900" algn="just">
              <a:lnSpc>
                <a:spcPct val="106000"/>
              </a:lnSpc>
              <a:spcBef>
                <a:spcPts val="860"/>
              </a:spcBef>
              <a:spcAft>
                <a:spcPts val="0"/>
              </a:spcAft>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Highest no. of fourth titles. </a:t>
            </a:r>
            <a:endParaRPr lang="en-IN" sz="3600" dirty="0">
              <a:solidFill>
                <a:schemeClr val="bg1"/>
              </a:solidFill>
              <a:effectLst/>
              <a:latin typeface="Times New Roman" panose="02020603050405020304" pitchFamily="18" charset="0"/>
              <a:ea typeface="Times New Roman" panose="02020603050405020304" pitchFamily="18" charset="0"/>
            </a:endParaRPr>
          </a:p>
          <a:p>
            <a:pPr marL="342900" marR="78105" lvl="0" indent="-342900" algn="just">
              <a:lnSpc>
                <a:spcPct val="106000"/>
              </a:lnSpc>
              <a:spcBef>
                <a:spcPts val="860"/>
              </a:spcBef>
              <a:spcAft>
                <a:spcPts val="0"/>
              </a:spcAft>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Qualified teams as per year.</a:t>
            </a:r>
            <a:endParaRPr lang="en-IN" sz="3600" dirty="0">
              <a:solidFill>
                <a:schemeClr val="bg1"/>
              </a:solidFill>
              <a:effectLst/>
              <a:latin typeface="Times New Roman" panose="02020603050405020304" pitchFamily="18" charset="0"/>
              <a:ea typeface="Times New Roman" panose="02020603050405020304" pitchFamily="18" charset="0"/>
            </a:endParaRPr>
          </a:p>
          <a:p>
            <a:pPr marL="342900" marR="78105" lvl="0" indent="-342900" algn="just">
              <a:lnSpc>
                <a:spcPct val="106000"/>
              </a:lnSpc>
              <a:spcBef>
                <a:spcPts val="860"/>
              </a:spcBef>
              <a:spcAft>
                <a:spcPts val="0"/>
              </a:spcAft>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Matches played as per year.</a:t>
            </a:r>
            <a:endParaRPr lang="en-IN" sz="3600" dirty="0">
              <a:solidFill>
                <a:schemeClr val="bg1"/>
              </a:solidFill>
              <a:effectLst/>
              <a:latin typeface="Times New Roman" panose="02020603050405020304" pitchFamily="18" charset="0"/>
              <a:ea typeface="Times New Roman" panose="02020603050405020304" pitchFamily="18" charset="0"/>
            </a:endParaRPr>
          </a:p>
          <a:p>
            <a:pPr marL="342900" marR="78105" lvl="0" indent="-342900" algn="just">
              <a:lnSpc>
                <a:spcPct val="106000"/>
              </a:lnSpc>
              <a:spcBef>
                <a:spcPts val="860"/>
              </a:spcBef>
              <a:spcAft>
                <a:spcPts val="0"/>
              </a:spcAft>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Stadium with max no. of attendance.</a:t>
            </a:r>
            <a:endParaRPr lang="en-IN" sz="3600" dirty="0">
              <a:solidFill>
                <a:schemeClr val="bg1"/>
              </a:solidFill>
              <a:effectLst/>
              <a:latin typeface="Times New Roman" panose="02020603050405020304" pitchFamily="18" charset="0"/>
              <a:ea typeface="Times New Roman" panose="02020603050405020304" pitchFamily="18" charset="0"/>
            </a:endParaRPr>
          </a:p>
          <a:p>
            <a:pPr marL="342900" marR="78105" lvl="0" indent="-342900" algn="just">
              <a:lnSpc>
                <a:spcPct val="106000"/>
              </a:lnSpc>
              <a:spcBef>
                <a:spcPts val="860"/>
              </a:spcBef>
              <a:spcAft>
                <a:spcPts val="0"/>
              </a:spcAft>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Matches with max no. of attendance.</a:t>
            </a:r>
            <a:endParaRPr lang="en-IN" sz="3600" dirty="0">
              <a:solidFill>
                <a:schemeClr val="bg1"/>
              </a:solidFill>
              <a:effectLst/>
              <a:latin typeface="Times New Roman" panose="02020603050405020304" pitchFamily="18" charset="0"/>
              <a:ea typeface="Times New Roman" panose="02020603050405020304" pitchFamily="18" charset="0"/>
            </a:endParaRPr>
          </a:p>
          <a:p>
            <a:pPr marL="342900" marR="78105" lvl="0" indent="-342900" algn="just">
              <a:lnSpc>
                <a:spcPct val="106000"/>
              </a:lnSpc>
              <a:spcBef>
                <a:spcPts val="860"/>
              </a:spcBef>
              <a:spcAft>
                <a:spcPts val="0"/>
              </a:spcAft>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Total away team goals.</a:t>
            </a:r>
            <a:endParaRPr lang="en-IN" sz="3600" dirty="0">
              <a:solidFill>
                <a:schemeClr val="bg1"/>
              </a:solidFill>
              <a:effectLst/>
              <a:latin typeface="Times New Roman" panose="02020603050405020304" pitchFamily="18" charset="0"/>
              <a:ea typeface="Times New Roman" panose="02020603050405020304" pitchFamily="18" charset="0"/>
            </a:endParaRPr>
          </a:p>
          <a:p>
            <a:pPr marL="342900" marR="78105" lvl="0" indent="-342900" algn="just">
              <a:lnSpc>
                <a:spcPct val="106000"/>
              </a:lnSpc>
              <a:spcBef>
                <a:spcPts val="860"/>
              </a:spcBef>
              <a:spcAft>
                <a:spcPts val="0"/>
              </a:spcAft>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Total home team goals.</a:t>
            </a:r>
            <a:endParaRPr lang="en-IN" sz="3600" dirty="0">
              <a:solidFill>
                <a:schemeClr val="bg1"/>
              </a:solidFill>
              <a:effectLst/>
              <a:latin typeface="Times New Roman" panose="02020603050405020304" pitchFamily="18" charset="0"/>
              <a:ea typeface="Times New Roman" panose="02020603050405020304" pitchFamily="18" charset="0"/>
            </a:endParaRPr>
          </a:p>
          <a:p>
            <a:pPr marL="342900" marR="78105" lvl="0" indent="-342900" algn="just">
              <a:lnSpc>
                <a:spcPct val="106000"/>
              </a:lnSpc>
              <a:spcBef>
                <a:spcPts val="860"/>
              </a:spcBef>
              <a:spcAft>
                <a:spcPts val="0"/>
              </a:spcAft>
              <a:buFont typeface="Wingdings" panose="05000000000000000000" pitchFamily="2" charset="2"/>
              <a:buChar char=""/>
              <a:tabLst>
                <a:tab pos="521335" algn="l"/>
              </a:tabLst>
            </a:pPr>
            <a:r>
              <a:rPr lang="en-US" sz="3600" dirty="0">
                <a:solidFill>
                  <a:schemeClr val="bg1"/>
                </a:solidFill>
                <a:effectLst/>
                <a:latin typeface="Times New Roman" panose="02020603050405020304" pitchFamily="18" charset="0"/>
                <a:ea typeface="Times New Roman" panose="02020603050405020304" pitchFamily="18" charset="0"/>
              </a:rPr>
              <a:t>Matches outcome by home team and away team</a:t>
            </a:r>
            <a:endParaRPr lang="en-IN" sz="3600" dirty="0">
              <a:solidFill>
                <a:schemeClr val="bg1"/>
              </a:solidFill>
              <a:effectLst/>
              <a:latin typeface="Times New Roman" panose="02020603050405020304" pitchFamily="18" charset="0"/>
              <a:ea typeface="Times New Roman" panose="02020603050405020304" pitchFamily="18" charset="0"/>
            </a:endParaRPr>
          </a:p>
          <a:p>
            <a:pPr marL="12700">
              <a:lnSpc>
                <a:spcPct val="100000"/>
              </a:lnSpc>
              <a:spcBef>
                <a:spcPts val="545"/>
              </a:spcBef>
            </a:pPr>
            <a:endParaRPr lang="en-US" sz="2500" dirty="0">
              <a:latin typeface="Times New Roman"/>
              <a:cs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5127542" cy="10286999"/>
          </a:xfrm>
          <a:prstGeom prst="rect">
            <a:avLst/>
          </a:prstGeom>
        </p:spPr>
      </p:pic>
      <p:sp>
        <p:nvSpPr>
          <p:cNvPr id="3" name="object 3"/>
          <p:cNvSpPr txBox="1">
            <a:spLocks noGrp="1"/>
          </p:cNvSpPr>
          <p:nvPr>
            <p:ph type="title"/>
          </p:nvPr>
        </p:nvSpPr>
        <p:spPr>
          <a:xfrm>
            <a:off x="9391574" y="302538"/>
            <a:ext cx="4332605" cy="1046480"/>
          </a:xfrm>
          <a:prstGeom prst="rect">
            <a:avLst/>
          </a:prstGeom>
        </p:spPr>
        <p:txBody>
          <a:bodyPr vert="horz" wrap="square" lIns="0" tIns="12700" rIns="0" bIns="0" rtlCol="0">
            <a:spAutoFit/>
          </a:bodyPr>
          <a:lstStyle/>
          <a:p>
            <a:pPr marL="12700">
              <a:lnSpc>
                <a:spcPct val="100000"/>
              </a:lnSpc>
              <a:spcBef>
                <a:spcPts val="100"/>
              </a:spcBef>
            </a:pPr>
            <a:r>
              <a:rPr sz="6700" b="0" spc="-40" dirty="0">
                <a:latin typeface="Calibri"/>
                <a:cs typeface="Calibri"/>
              </a:rPr>
              <a:t>TOOLS</a:t>
            </a:r>
            <a:r>
              <a:rPr sz="6700" b="0" spc="-85" dirty="0">
                <a:latin typeface="Calibri"/>
                <a:cs typeface="Calibri"/>
              </a:rPr>
              <a:t> </a:t>
            </a:r>
            <a:r>
              <a:rPr sz="6700" b="0" spc="-5" dirty="0">
                <a:latin typeface="Calibri"/>
                <a:cs typeface="Calibri"/>
              </a:rPr>
              <a:t>USED</a:t>
            </a:r>
            <a:endParaRPr sz="6700">
              <a:latin typeface="Calibri"/>
              <a:cs typeface="Calibri"/>
            </a:endParaRPr>
          </a:p>
        </p:txBody>
      </p:sp>
      <p:sp>
        <p:nvSpPr>
          <p:cNvPr id="4" name="object 4"/>
          <p:cNvSpPr/>
          <p:nvPr/>
        </p:nvSpPr>
        <p:spPr>
          <a:xfrm>
            <a:off x="9404274" y="1221447"/>
            <a:ext cx="4311015" cy="76835"/>
          </a:xfrm>
          <a:custGeom>
            <a:avLst/>
            <a:gdLst/>
            <a:ahLst/>
            <a:cxnLst/>
            <a:rect l="l" t="t" r="r" b="b"/>
            <a:pathLst>
              <a:path w="4311015" h="76834">
                <a:moveTo>
                  <a:pt x="4310752" y="76581"/>
                </a:moveTo>
                <a:lnTo>
                  <a:pt x="0" y="76581"/>
                </a:lnTo>
                <a:lnTo>
                  <a:pt x="0" y="0"/>
                </a:lnTo>
                <a:lnTo>
                  <a:pt x="4310752" y="0"/>
                </a:lnTo>
                <a:lnTo>
                  <a:pt x="4310752" y="76581"/>
                </a:lnTo>
                <a:close/>
              </a:path>
            </a:pathLst>
          </a:custGeom>
          <a:solidFill>
            <a:srgbClr val="000000"/>
          </a:solidFill>
        </p:spPr>
        <p:txBody>
          <a:bodyPr wrap="square" lIns="0" tIns="0" rIns="0" bIns="0" rtlCol="0"/>
          <a:lstStyle/>
          <a:p>
            <a:endParaRPr/>
          </a:p>
        </p:txBody>
      </p:sp>
      <p:pic>
        <p:nvPicPr>
          <p:cNvPr id="5" name="object 5"/>
          <p:cNvPicPr/>
          <p:nvPr/>
        </p:nvPicPr>
        <p:blipFill>
          <a:blip r:embed="rId3" cstate="print"/>
          <a:stretch>
            <a:fillRect/>
          </a:stretch>
        </p:blipFill>
        <p:spPr>
          <a:xfrm>
            <a:off x="12416559" y="5082275"/>
            <a:ext cx="4771323" cy="4771324"/>
          </a:xfrm>
          <a:prstGeom prst="rect">
            <a:avLst/>
          </a:prstGeom>
        </p:spPr>
      </p:pic>
      <p:pic>
        <p:nvPicPr>
          <p:cNvPr id="6" name="object 6"/>
          <p:cNvPicPr/>
          <p:nvPr/>
        </p:nvPicPr>
        <p:blipFill>
          <a:blip r:embed="rId4" cstate="print"/>
          <a:stretch>
            <a:fillRect/>
          </a:stretch>
        </p:blipFill>
        <p:spPr>
          <a:xfrm>
            <a:off x="7230200" y="5082275"/>
            <a:ext cx="4771324" cy="4771324"/>
          </a:xfrm>
          <a:prstGeom prst="rect">
            <a:avLst/>
          </a:prstGeom>
        </p:spPr>
      </p:pic>
      <p:pic>
        <p:nvPicPr>
          <p:cNvPr id="7" name="object 7"/>
          <p:cNvPicPr/>
          <p:nvPr/>
        </p:nvPicPr>
        <p:blipFill>
          <a:blip r:embed="rId5" cstate="print"/>
          <a:stretch>
            <a:fillRect/>
          </a:stretch>
        </p:blipFill>
        <p:spPr>
          <a:xfrm>
            <a:off x="7765968" y="1479450"/>
            <a:ext cx="8160062" cy="329802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7999" y="10286999"/>
                </a:moveTo>
                <a:lnTo>
                  <a:pt x="0" y="10286999"/>
                </a:lnTo>
                <a:lnTo>
                  <a:pt x="0" y="0"/>
                </a:lnTo>
                <a:lnTo>
                  <a:pt x="18287999" y="0"/>
                </a:lnTo>
                <a:lnTo>
                  <a:pt x="18287999" y="10286999"/>
                </a:lnTo>
                <a:close/>
              </a:path>
            </a:pathLst>
          </a:custGeom>
          <a:solidFill>
            <a:srgbClr val="000000"/>
          </a:solidFill>
        </p:spPr>
        <p:txBody>
          <a:bodyPr wrap="square" lIns="0" tIns="0" rIns="0" bIns="0" rtlCol="0"/>
          <a:lstStyle/>
          <a:p>
            <a:endParaRPr/>
          </a:p>
        </p:txBody>
      </p:sp>
      <p:sp>
        <p:nvSpPr>
          <p:cNvPr id="3" name="object 3"/>
          <p:cNvSpPr txBox="1"/>
          <p:nvPr/>
        </p:nvSpPr>
        <p:spPr>
          <a:xfrm>
            <a:off x="384636" y="7831352"/>
            <a:ext cx="3578225" cy="1397000"/>
          </a:xfrm>
          <a:prstGeom prst="rect">
            <a:avLst/>
          </a:prstGeom>
        </p:spPr>
        <p:txBody>
          <a:bodyPr vert="horz" wrap="square" lIns="0" tIns="12700" rIns="0" bIns="0" rtlCol="0">
            <a:spAutoFit/>
          </a:bodyPr>
          <a:lstStyle/>
          <a:p>
            <a:pPr marL="12700">
              <a:lnSpc>
                <a:spcPct val="100000"/>
              </a:lnSpc>
              <a:spcBef>
                <a:spcPts val="100"/>
              </a:spcBef>
            </a:pPr>
            <a:r>
              <a:rPr sz="9000" spc="-10" dirty="0">
                <a:solidFill>
                  <a:srgbClr val="EBE7E1"/>
                </a:solidFill>
                <a:latin typeface="Arial MT"/>
                <a:cs typeface="Arial MT"/>
              </a:rPr>
              <a:t>Theme</a:t>
            </a:r>
            <a:endParaRPr sz="9000">
              <a:latin typeface="Arial MT"/>
              <a:cs typeface="Arial MT"/>
            </a:endParaRPr>
          </a:p>
        </p:txBody>
      </p:sp>
      <p:sp>
        <p:nvSpPr>
          <p:cNvPr id="4" name="object 4"/>
          <p:cNvSpPr/>
          <p:nvPr/>
        </p:nvSpPr>
        <p:spPr>
          <a:xfrm>
            <a:off x="397336" y="9061348"/>
            <a:ext cx="3557904" cy="102870"/>
          </a:xfrm>
          <a:custGeom>
            <a:avLst/>
            <a:gdLst/>
            <a:ahLst/>
            <a:cxnLst/>
            <a:rect l="l" t="t" r="r" b="b"/>
            <a:pathLst>
              <a:path w="3557904" h="102870">
                <a:moveTo>
                  <a:pt x="3557364" y="102870"/>
                </a:moveTo>
                <a:lnTo>
                  <a:pt x="0" y="102870"/>
                </a:lnTo>
                <a:lnTo>
                  <a:pt x="0" y="0"/>
                </a:lnTo>
                <a:lnTo>
                  <a:pt x="3557364" y="0"/>
                </a:lnTo>
                <a:lnTo>
                  <a:pt x="3557364" y="102870"/>
                </a:lnTo>
                <a:close/>
              </a:path>
            </a:pathLst>
          </a:custGeom>
          <a:solidFill>
            <a:srgbClr val="EBE7E1"/>
          </a:solidFill>
        </p:spPr>
        <p:txBody>
          <a:bodyPr wrap="square" lIns="0" tIns="0" rIns="0" bIns="0" rtlCol="0"/>
          <a:lstStyle/>
          <a:p>
            <a:endParaRPr/>
          </a:p>
        </p:txBody>
      </p:sp>
      <p:sp>
        <p:nvSpPr>
          <p:cNvPr id="5" name="object 5"/>
          <p:cNvSpPr txBox="1"/>
          <p:nvPr/>
        </p:nvSpPr>
        <p:spPr>
          <a:xfrm>
            <a:off x="8565553" y="9133877"/>
            <a:ext cx="9338945" cy="497840"/>
          </a:xfrm>
          <a:prstGeom prst="rect">
            <a:avLst/>
          </a:prstGeom>
        </p:spPr>
        <p:txBody>
          <a:bodyPr vert="horz" wrap="square" lIns="0" tIns="12700" rIns="0" bIns="0" rtlCol="0">
            <a:spAutoFit/>
          </a:bodyPr>
          <a:lstStyle/>
          <a:p>
            <a:pPr marL="12700">
              <a:lnSpc>
                <a:spcPct val="100000"/>
              </a:lnSpc>
              <a:spcBef>
                <a:spcPts val="100"/>
              </a:spcBef>
            </a:pPr>
            <a:r>
              <a:rPr lang="en-US" sz="3100" dirty="0">
                <a:solidFill>
                  <a:schemeClr val="bg1"/>
                </a:solidFill>
                <a:latin typeface="Trebuchet MS"/>
                <a:cs typeface="Trebuchet MS"/>
              </a:rPr>
              <a:t>Most Titles won by the Teams in FIFA History</a:t>
            </a:r>
            <a:endParaRPr sz="3100" dirty="0">
              <a:solidFill>
                <a:schemeClr val="bg1"/>
              </a:solidFill>
              <a:latin typeface="Trebuchet MS"/>
              <a:cs typeface="Trebuchet MS"/>
            </a:endParaRPr>
          </a:p>
        </p:txBody>
      </p:sp>
      <p:pic>
        <p:nvPicPr>
          <p:cNvPr id="6" name="object 6"/>
          <p:cNvPicPr/>
          <p:nvPr/>
        </p:nvPicPr>
        <p:blipFill>
          <a:blip r:embed="rId2" cstate="print"/>
          <a:stretch>
            <a:fillRect/>
          </a:stretch>
        </p:blipFill>
        <p:spPr>
          <a:xfrm>
            <a:off x="372445" y="328571"/>
            <a:ext cx="17543107" cy="751211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647736" y="223386"/>
            <a:ext cx="4305264" cy="1110114"/>
            <a:chOff x="647737" y="230987"/>
            <a:chExt cx="3622040" cy="1316990"/>
          </a:xfrm>
        </p:grpSpPr>
        <p:sp>
          <p:nvSpPr>
            <p:cNvPr id="3" name="object 3"/>
            <p:cNvSpPr/>
            <p:nvPr/>
          </p:nvSpPr>
          <p:spPr>
            <a:xfrm>
              <a:off x="652499" y="235749"/>
              <a:ext cx="3612515" cy="1307465"/>
            </a:xfrm>
            <a:custGeom>
              <a:avLst/>
              <a:gdLst/>
              <a:ahLst/>
              <a:cxnLst/>
              <a:rect l="l" t="t" r="r" b="b"/>
              <a:pathLst>
                <a:path w="3612515" h="1307465">
                  <a:moveTo>
                    <a:pt x="3612299" y="1307099"/>
                  </a:moveTo>
                  <a:lnTo>
                    <a:pt x="0" y="1307099"/>
                  </a:lnTo>
                  <a:lnTo>
                    <a:pt x="0" y="0"/>
                  </a:lnTo>
                  <a:lnTo>
                    <a:pt x="3612299" y="0"/>
                  </a:lnTo>
                  <a:lnTo>
                    <a:pt x="3612299" y="1307099"/>
                  </a:lnTo>
                  <a:close/>
                </a:path>
              </a:pathLst>
            </a:custGeom>
            <a:solidFill>
              <a:srgbClr val="FFFFFF"/>
            </a:solidFill>
          </p:spPr>
          <p:txBody>
            <a:bodyPr wrap="square" lIns="0" tIns="0" rIns="0" bIns="0" rtlCol="0"/>
            <a:lstStyle/>
            <a:p>
              <a:endParaRPr/>
            </a:p>
          </p:txBody>
        </p:sp>
        <p:sp>
          <p:nvSpPr>
            <p:cNvPr id="4" name="object 4"/>
            <p:cNvSpPr/>
            <p:nvPr/>
          </p:nvSpPr>
          <p:spPr>
            <a:xfrm>
              <a:off x="652499" y="235749"/>
              <a:ext cx="3612515" cy="1307465"/>
            </a:xfrm>
            <a:custGeom>
              <a:avLst/>
              <a:gdLst/>
              <a:ahLst/>
              <a:cxnLst/>
              <a:rect l="l" t="t" r="r" b="b"/>
              <a:pathLst>
                <a:path w="3612515" h="1307465">
                  <a:moveTo>
                    <a:pt x="0" y="0"/>
                  </a:moveTo>
                  <a:lnTo>
                    <a:pt x="3612299" y="0"/>
                  </a:lnTo>
                  <a:lnTo>
                    <a:pt x="3612299" y="1307099"/>
                  </a:lnTo>
                  <a:lnTo>
                    <a:pt x="0" y="1307099"/>
                  </a:lnTo>
                  <a:lnTo>
                    <a:pt x="0" y="0"/>
                  </a:lnTo>
                  <a:close/>
                </a:path>
              </a:pathLst>
            </a:custGeom>
            <a:ln w="9524">
              <a:solidFill>
                <a:srgbClr val="FFFFFF"/>
              </a:solidFill>
            </a:ln>
          </p:spPr>
          <p:txBody>
            <a:bodyPr wrap="square" lIns="0" tIns="0" rIns="0" bIns="0" rtlCol="0"/>
            <a:lstStyle/>
            <a:p>
              <a:endParaRPr/>
            </a:p>
          </p:txBody>
        </p:sp>
      </p:grpSp>
      <p:sp>
        <p:nvSpPr>
          <p:cNvPr id="5" name="object 5"/>
          <p:cNvSpPr txBox="1">
            <a:spLocks noGrp="1"/>
          </p:cNvSpPr>
          <p:nvPr>
            <p:ph type="title"/>
          </p:nvPr>
        </p:nvSpPr>
        <p:spPr>
          <a:xfrm>
            <a:off x="647736" y="230987"/>
            <a:ext cx="4914863" cy="917559"/>
          </a:xfrm>
          <a:prstGeom prst="rect">
            <a:avLst/>
          </a:prstGeom>
        </p:spPr>
        <p:txBody>
          <a:bodyPr vert="horz" wrap="square" lIns="0" tIns="85725" rIns="0" bIns="0" rtlCol="0">
            <a:spAutoFit/>
          </a:bodyPr>
          <a:lstStyle/>
          <a:p>
            <a:pPr marL="180340">
              <a:lnSpc>
                <a:spcPct val="100000"/>
              </a:lnSpc>
              <a:spcBef>
                <a:spcPts val="675"/>
              </a:spcBef>
            </a:pPr>
            <a:r>
              <a:rPr lang="en-US" sz="5400" b="0" i="0" u="sng" spc="-25" dirty="0">
                <a:latin typeface="Arial"/>
                <a:cs typeface="Arial"/>
              </a:rPr>
              <a:t>Dashboard 1</a:t>
            </a:r>
            <a:endParaRPr sz="5400" i="0" u="sng" dirty="0">
              <a:latin typeface="Arial"/>
              <a:cs typeface="Arial"/>
            </a:endParaRPr>
          </a:p>
        </p:txBody>
      </p:sp>
      <p:sp>
        <p:nvSpPr>
          <p:cNvPr id="8" name="object 8"/>
          <p:cNvSpPr txBox="1"/>
          <p:nvPr/>
        </p:nvSpPr>
        <p:spPr>
          <a:xfrm>
            <a:off x="12045668" y="2550242"/>
            <a:ext cx="5861332" cy="7394332"/>
          </a:xfrm>
          <a:prstGeom prst="rect">
            <a:avLst/>
          </a:prstGeom>
        </p:spPr>
        <p:txBody>
          <a:bodyPr vert="horz" wrap="square" lIns="0" tIns="12700" rIns="0" bIns="0" rtlCol="0">
            <a:spAutoFit/>
          </a:bodyPr>
          <a:lstStyle/>
          <a:p>
            <a:pPr marL="12700">
              <a:spcBef>
                <a:spcPts val="100"/>
              </a:spcBef>
              <a:tabLst>
                <a:tab pos="2453640" algn="l"/>
              </a:tabLst>
            </a:pPr>
            <a:r>
              <a:rPr lang="en-IN" sz="2400" spc="-5" dirty="0">
                <a:latin typeface="MS UI Gothic"/>
                <a:cs typeface="MS UI Gothic"/>
              </a:rPr>
              <a:t>➤</a:t>
            </a:r>
            <a:r>
              <a:rPr lang="en-US" sz="1800"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Top</a:t>
            </a:r>
            <a:r>
              <a:rPr lang="en-US" sz="2400" spc="-20"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Winning titles</a:t>
            </a:r>
            <a:r>
              <a:rPr lang="en-US" sz="2400" spc="-10"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are shown</a:t>
            </a:r>
            <a:r>
              <a:rPr lang="en-US" sz="2400" spc="-5"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in</a:t>
            </a:r>
            <a:r>
              <a:rPr lang="en-US" sz="2400" spc="-20"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this</a:t>
            </a:r>
            <a:r>
              <a:rPr lang="en-US" sz="2400" spc="-10"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dashboard</a:t>
            </a:r>
            <a:r>
              <a:rPr lang="en-US" sz="1800" dirty="0">
                <a:effectLst/>
                <a:latin typeface="Times New Roman" panose="02020603050405020304" pitchFamily="18" charset="0"/>
                <a:ea typeface="Times New Roman" panose="02020603050405020304" pitchFamily="18" charset="0"/>
              </a:rPr>
              <a:t>.</a:t>
            </a:r>
          </a:p>
          <a:p>
            <a:pPr marL="12700">
              <a:spcBef>
                <a:spcPts val="100"/>
              </a:spcBef>
              <a:tabLst>
                <a:tab pos="2453640" algn="l"/>
              </a:tabLst>
            </a:pPr>
            <a:endParaRPr lang="en-US" sz="2400" spc="-5" dirty="0">
              <a:latin typeface="MS UI Gothic"/>
              <a:cs typeface="MS UI Gothic"/>
            </a:endParaRPr>
          </a:p>
          <a:p>
            <a:pPr marL="12700">
              <a:spcBef>
                <a:spcPts val="100"/>
              </a:spcBef>
              <a:tabLst>
                <a:tab pos="2453640" algn="l"/>
              </a:tabLst>
            </a:pPr>
            <a:r>
              <a:rPr sz="2400" spc="-5" dirty="0">
                <a:latin typeface="MS UI Gothic"/>
                <a:cs typeface="MS UI Gothic"/>
              </a:rPr>
              <a:t>➤</a:t>
            </a:r>
            <a:r>
              <a:rPr lang="en-US" sz="2400" dirty="0">
                <a:effectLst/>
                <a:latin typeface="Times New Roman" panose="02020603050405020304" pitchFamily="18" charset="0"/>
                <a:ea typeface="Times New Roman" panose="02020603050405020304" pitchFamily="18" charset="0"/>
              </a:rPr>
              <a:t>This Bar chart shows the most no. of World Cup Winning Team.</a:t>
            </a:r>
          </a:p>
          <a:p>
            <a:pPr marL="12700">
              <a:spcBef>
                <a:spcPts val="100"/>
              </a:spcBef>
              <a:tabLst>
                <a:tab pos="2453640" algn="l"/>
              </a:tabLst>
            </a:pPr>
            <a:endParaRPr lang="en-US" sz="2400" dirty="0">
              <a:effectLst/>
              <a:latin typeface="Times New Roman" panose="02020603050405020304" pitchFamily="18" charset="0"/>
              <a:ea typeface="Times New Roman" panose="02020603050405020304" pitchFamily="18" charset="0"/>
            </a:endParaRPr>
          </a:p>
          <a:p>
            <a:pPr marL="12700">
              <a:spcBef>
                <a:spcPts val="100"/>
              </a:spcBef>
              <a:tabLst>
                <a:tab pos="2453640" algn="l"/>
              </a:tabLst>
            </a:pPr>
            <a:r>
              <a:rPr lang="en-IN" sz="2400" spc="-5" dirty="0">
                <a:latin typeface="MS UI Gothic"/>
                <a:cs typeface="MS UI Gothic"/>
              </a:rPr>
              <a:t>➤</a:t>
            </a:r>
            <a:r>
              <a:rPr lang="en-US" sz="2400" dirty="0">
                <a:effectLst/>
                <a:latin typeface="Times New Roman" panose="02020603050405020304" pitchFamily="18" charset="0"/>
                <a:ea typeface="Times New Roman" panose="02020603050405020304" pitchFamily="18" charset="0"/>
              </a:rPr>
              <a:t> This Bar Chart shows the most no. of runner-up Team means the teams who got the most runner-up titles.</a:t>
            </a:r>
          </a:p>
          <a:p>
            <a:pPr marL="12700">
              <a:spcBef>
                <a:spcPts val="100"/>
              </a:spcBef>
              <a:tabLst>
                <a:tab pos="2453640" algn="l"/>
              </a:tabLst>
            </a:pPr>
            <a:endParaRPr lang="en-US" sz="2400" dirty="0">
              <a:effectLst/>
              <a:latin typeface="Times New Roman" panose="02020603050405020304" pitchFamily="18" charset="0"/>
              <a:ea typeface="Times New Roman" panose="02020603050405020304" pitchFamily="18" charset="0"/>
            </a:endParaRPr>
          </a:p>
          <a:p>
            <a:pPr marL="12700">
              <a:spcBef>
                <a:spcPts val="100"/>
              </a:spcBef>
              <a:tabLst>
                <a:tab pos="2453640" algn="l"/>
              </a:tabLst>
            </a:pPr>
            <a:r>
              <a:rPr lang="en-IN" sz="2400" spc="-5" dirty="0">
                <a:latin typeface="MS UI Gothic"/>
                <a:cs typeface="MS UI Gothic"/>
              </a:rPr>
              <a:t>➤</a:t>
            </a:r>
            <a:r>
              <a:rPr lang="en-US" sz="2400" dirty="0">
                <a:effectLst/>
                <a:latin typeface="Times New Roman" panose="02020603050405020304" pitchFamily="18" charset="0"/>
                <a:ea typeface="Times New Roman" panose="02020603050405020304" pitchFamily="18" charset="0"/>
              </a:rPr>
              <a:t> This Bar Chart shows the most no. of Third Team means the teams who got the most Third Titles.</a:t>
            </a:r>
          </a:p>
          <a:p>
            <a:pPr marL="12700">
              <a:spcBef>
                <a:spcPts val="100"/>
              </a:spcBef>
              <a:tabLst>
                <a:tab pos="2453640" algn="l"/>
              </a:tabLst>
            </a:pPr>
            <a:endParaRPr lang="en-US" sz="2400" dirty="0">
              <a:effectLst/>
              <a:latin typeface="Times New Roman" panose="02020603050405020304" pitchFamily="18" charset="0"/>
              <a:ea typeface="Times New Roman" panose="02020603050405020304" pitchFamily="18" charset="0"/>
            </a:endParaRPr>
          </a:p>
          <a:p>
            <a:pPr marL="12700">
              <a:spcBef>
                <a:spcPts val="100"/>
              </a:spcBef>
              <a:tabLst>
                <a:tab pos="2453640" algn="l"/>
              </a:tabLst>
            </a:pPr>
            <a:r>
              <a:rPr lang="en-IN" sz="2400" spc="-5" dirty="0">
                <a:latin typeface="MS UI Gothic"/>
                <a:cs typeface="MS UI Gothic"/>
              </a:rPr>
              <a:t>➤</a:t>
            </a:r>
            <a:r>
              <a:rPr lang="en-US" sz="2400" dirty="0">
                <a:effectLst/>
                <a:latin typeface="Times New Roman" panose="02020603050405020304" pitchFamily="18" charset="0"/>
                <a:ea typeface="Times New Roman" panose="02020603050405020304" pitchFamily="18" charset="0"/>
              </a:rPr>
              <a:t> This Bar Chart shows the most no. of Fourth Team means the teams who got the most Fourth Titles.</a:t>
            </a:r>
          </a:p>
          <a:p>
            <a:pPr marL="12700">
              <a:spcBef>
                <a:spcPts val="100"/>
              </a:spcBef>
              <a:tabLst>
                <a:tab pos="2453640" algn="l"/>
              </a:tabLst>
            </a:pPr>
            <a:endParaRPr lang="en-US" sz="1800" dirty="0">
              <a:effectLst/>
              <a:latin typeface="Times New Roman" panose="02020603050405020304" pitchFamily="18" charset="0"/>
              <a:ea typeface="Times New Roman" panose="02020603050405020304" pitchFamily="18" charset="0"/>
            </a:endParaRPr>
          </a:p>
          <a:p>
            <a:pPr marL="12700">
              <a:spcBef>
                <a:spcPts val="100"/>
              </a:spcBef>
              <a:tabLst>
                <a:tab pos="2453640" algn="l"/>
              </a:tabLst>
            </a:pPr>
            <a:endParaRPr lang="en-IN" sz="1800" dirty="0">
              <a:effectLst/>
              <a:latin typeface="Times New Roman" panose="02020603050405020304" pitchFamily="18" charset="0"/>
              <a:ea typeface="Times New Roman" panose="02020603050405020304" pitchFamily="18" charset="0"/>
            </a:endParaRPr>
          </a:p>
          <a:p>
            <a:pPr marL="12700">
              <a:lnSpc>
                <a:spcPct val="100000"/>
              </a:lnSpc>
              <a:spcBef>
                <a:spcPts val="100"/>
              </a:spcBef>
              <a:tabLst>
                <a:tab pos="2453640" algn="l"/>
              </a:tabLst>
            </a:pPr>
            <a:endParaRPr sz="2650" dirty="0">
              <a:latin typeface="Times New Roman"/>
              <a:cs typeface="Times New Roman"/>
            </a:endParaRPr>
          </a:p>
        </p:txBody>
      </p:sp>
      <p:pic>
        <p:nvPicPr>
          <p:cNvPr id="12" name="Picture 11">
            <a:extLst>
              <a:ext uri="{FF2B5EF4-FFF2-40B4-BE49-F238E27FC236}">
                <a16:creationId xmlns:a16="http://schemas.microsoft.com/office/drawing/2014/main" id="{DF9221A2-9731-4FA2-829A-F7294CC36D3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 y="2095501"/>
            <a:ext cx="10744200" cy="73914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87</TotalTime>
  <Words>694</Words>
  <Application>Microsoft Office PowerPoint</Application>
  <PresentationFormat>Custom</PresentationFormat>
  <Paragraphs>95</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MS PGothic</vt:lpstr>
      <vt:lpstr>MS UI Gothic</vt:lpstr>
      <vt:lpstr>Arial</vt:lpstr>
      <vt:lpstr>Arial MT</vt:lpstr>
      <vt:lpstr>Calibri</vt:lpstr>
      <vt:lpstr>Times New Roman</vt:lpstr>
      <vt:lpstr>Trebuchet MS</vt:lpstr>
      <vt:lpstr>Wingdings</vt:lpstr>
      <vt:lpstr>Office Theme</vt:lpstr>
      <vt:lpstr>Prepared by: Syed Mujtaba</vt:lpstr>
      <vt:lpstr>Contents</vt:lpstr>
      <vt:lpstr>PowerPoint Presentation</vt:lpstr>
      <vt:lpstr>PowerPoint Presentation</vt:lpstr>
      <vt:lpstr>➤Data was given into three parts : (1WorldCupMatches</vt:lpstr>
      <vt:lpstr>KPIs (Key Performance Indicators)</vt:lpstr>
      <vt:lpstr>TOOLS USED</vt:lpstr>
      <vt:lpstr>PowerPoint Presentation</vt:lpstr>
      <vt:lpstr>Dashboard 1</vt:lpstr>
      <vt:lpstr>Dashboard 2</vt:lpstr>
      <vt:lpstr>Dashboard 3</vt:lpstr>
      <vt:lpstr>Dashboard 4</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Entertainer Data Analysis Detail Project review.pptx</dc:title>
  <dc:creator>syed hussain</dc:creator>
  <cp:lastModifiedBy>syed hussain</cp:lastModifiedBy>
  <cp:revision>5</cp:revision>
  <dcterms:created xsi:type="dcterms:W3CDTF">2023-03-18T10:28:39Z</dcterms:created>
  <dcterms:modified xsi:type="dcterms:W3CDTF">2023-03-18T11:57:59Z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